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837fba3b8849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7bbc95ad8f49b7"/>
  </p:sldMasterIdLst>
  <p:sldIdLst>
    <p:sldId xmlns:r="http://schemas.openxmlformats.org/officeDocument/2006/relationships" id="256" r:id="R47aa5c34a1b844f2"/>
    <p:sldId xmlns:r="http://schemas.openxmlformats.org/officeDocument/2006/relationships" id="257" r:id="R2bd23eb26d7c4186"/>
    <p:sldId xmlns:r="http://schemas.openxmlformats.org/officeDocument/2006/relationships" id="258" r:id="Ra857b946d9dc4049"/>
    <p:sldId xmlns:r="http://schemas.openxmlformats.org/officeDocument/2006/relationships" id="259" r:id="R62888ffefdcd4226"/>
    <p:sldId xmlns:r="http://schemas.openxmlformats.org/officeDocument/2006/relationships" id="260" r:id="Re02de72870da4e0a"/>
    <p:sldId xmlns:r="http://schemas.openxmlformats.org/officeDocument/2006/relationships" id="261" r:id="Rbff30cd8aa104eb3"/>
    <p:sldId xmlns:r="http://schemas.openxmlformats.org/officeDocument/2006/relationships" id="262" r:id="R4201fcb47c8348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7bbc95ad8f49b7" /><Relationship Type="http://schemas.openxmlformats.org/officeDocument/2006/relationships/slide" Target="/ppt/slides/slide1.xml" Id="R47aa5c34a1b844f2" /><Relationship Type="http://schemas.openxmlformats.org/officeDocument/2006/relationships/slide" Target="/ppt/slides/slide2.xml" Id="R2bd23eb26d7c4186" /><Relationship Type="http://schemas.openxmlformats.org/officeDocument/2006/relationships/slide" Target="/ppt/slides/slide3.xml" Id="Ra857b946d9dc4049" /><Relationship Type="http://schemas.openxmlformats.org/officeDocument/2006/relationships/slide" Target="/ppt/slides/slide4.xml" Id="R62888ffefdcd4226" /><Relationship Type="http://schemas.openxmlformats.org/officeDocument/2006/relationships/slide" Target="/ppt/slides/slide5.xml" Id="Re02de72870da4e0a" /><Relationship Type="http://schemas.openxmlformats.org/officeDocument/2006/relationships/slide" Target="/ppt/slides/slide6.xml" Id="Rbff30cd8aa104eb3" /><Relationship Type="http://schemas.openxmlformats.org/officeDocument/2006/relationships/slide" Target="/ppt/slides/slide7.xml" Id="R4201fcb47c8348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25d7abf2f34f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90837567a4920" /><Relationship Type="http://schemas.openxmlformats.org/officeDocument/2006/relationships/theme" Target="/ppt/slideMasters/theme/theme1.xml" Id="R740c534df5e64e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290837567a49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88019efd64e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f84dfcb3646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57882e20745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b7055735b46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b0c1e9bc24a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81c2b89c344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ba58fbf8645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 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 HAGEN HOLDING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821 825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6 607 405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7 065 350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 kai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920 060 552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 HAGEN HOLDING AS</a:t>
            </a:r>
          </a:p>
        </p:txBody>
      </p:sp>
    </p:spTree>
  </p:cSld>
  <p:clrMapOvr>
    <a:masterClrMapping xmlns:a="http://schemas.openxmlformats.org/drawingml/2006/main"/>
  </p:clrMapOvr>
</p:sld>
</file>