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0f7e23efa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b52638c7a4e64"/>
  </p:sldMasterIdLst>
  <p:sldIdLst>
    <p:sldId xmlns:r="http://schemas.openxmlformats.org/officeDocument/2006/relationships" id="256" r:id="Rd2b71802c209476f"/>
    <p:sldId xmlns:r="http://schemas.openxmlformats.org/officeDocument/2006/relationships" id="257" r:id="R4242749aa4144d86"/>
    <p:sldId xmlns:r="http://schemas.openxmlformats.org/officeDocument/2006/relationships" id="258" r:id="Rd5a45c344a234e2c"/>
    <p:sldId xmlns:r="http://schemas.openxmlformats.org/officeDocument/2006/relationships" id="259" r:id="R0dddbfdcab14458a"/>
    <p:sldId xmlns:r="http://schemas.openxmlformats.org/officeDocument/2006/relationships" id="260" r:id="Re97a1e6e8d4a445b"/>
    <p:sldId xmlns:r="http://schemas.openxmlformats.org/officeDocument/2006/relationships" id="261" r:id="Rfd632d81ea3b4e61"/>
    <p:sldId xmlns:r="http://schemas.openxmlformats.org/officeDocument/2006/relationships" id="262" r:id="R5e8bb3a25afa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b52638c7a4e64" /><Relationship Type="http://schemas.openxmlformats.org/officeDocument/2006/relationships/slide" Target="/ppt/slides/slide1.xml" Id="Rd2b71802c209476f" /><Relationship Type="http://schemas.openxmlformats.org/officeDocument/2006/relationships/slide" Target="/ppt/slides/slide2.xml" Id="R4242749aa4144d86" /><Relationship Type="http://schemas.openxmlformats.org/officeDocument/2006/relationships/slide" Target="/ppt/slides/slide3.xml" Id="Rd5a45c344a234e2c" /><Relationship Type="http://schemas.openxmlformats.org/officeDocument/2006/relationships/slide" Target="/ppt/slides/slide4.xml" Id="R0dddbfdcab14458a" /><Relationship Type="http://schemas.openxmlformats.org/officeDocument/2006/relationships/slide" Target="/ppt/slides/slide5.xml" Id="Re97a1e6e8d4a445b" /><Relationship Type="http://schemas.openxmlformats.org/officeDocument/2006/relationships/slide" Target="/ppt/slides/slide6.xml" Id="Rfd632d81ea3b4e61" /><Relationship Type="http://schemas.openxmlformats.org/officeDocument/2006/relationships/slide" Target="/ppt/slides/slide7.xml" Id="R5e8bb3a25afa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1d7fd5b8d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e865ae494aa1" /><Relationship Type="http://schemas.openxmlformats.org/officeDocument/2006/relationships/theme" Target="/ppt/slideMasters/theme/theme1.xml" Id="R04cd8c79c32c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8e865ae49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38e418aa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2d78b7eb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2dc02fd48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3ef6e1c03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9c9cec9a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1cd55a44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ad88e7adf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