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6215a6260848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9a132626fe40a9"/>
  </p:sldMasterIdLst>
  <p:sldIdLst>
    <p:sldId xmlns:r="http://schemas.openxmlformats.org/officeDocument/2006/relationships" id="256" r:id="R0b1023a77d63491b"/>
    <p:sldId xmlns:r="http://schemas.openxmlformats.org/officeDocument/2006/relationships" id="257" r:id="Rac11b9c63b774761"/>
    <p:sldId xmlns:r="http://schemas.openxmlformats.org/officeDocument/2006/relationships" id="258" r:id="R58d4f3b8af8843ee"/>
    <p:sldId xmlns:r="http://schemas.openxmlformats.org/officeDocument/2006/relationships" id="259" r:id="R2d3bef81eba74f76"/>
    <p:sldId xmlns:r="http://schemas.openxmlformats.org/officeDocument/2006/relationships" id="260" r:id="R563d92258b6340bc"/>
    <p:sldId xmlns:r="http://schemas.openxmlformats.org/officeDocument/2006/relationships" id="261" r:id="R10dafc804cfd4d6c"/>
    <p:sldId xmlns:r="http://schemas.openxmlformats.org/officeDocument/2006/relationships" id="262" r:id="R71ba1d7d5e41466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9a132626fe40a9" /><Relationship Type="http://schemas.openxmlformats.org/officeDocument/2006/relationships/slide" Target="/ppt/slides/slide1.xml" Id="R0b1023a77d63491b" /><Relationship Type="http://schemas.openxmlformats.org/officeDocument/2006/relationships/slide" Target="/ppt/slides/slide2.xml" Id="Rac11b9c63b774761" /><Relationship Type="http://schemas.openxmlformats.org/officeDocument/2006/relationships/slide" Target="/ppt/slides/slide3.xml" Id="R58d4f3b8af8843ee" /><Relationship Type="http://schemas.openxmlformats.org/officeDocument/2006/relationships/slide" Target="/ppt/slides/slide4.xml" Id="R2d3bef81eba74f76" /><Relationship Type="http://schemas.openxmlformats.org/officeDocument/2006/relationships/slide" Target="/ppt/slides/slide5.xml" Id="R563d92258b6340bc" /><Relationship Type="http://schemas.openxmlformats.org/officeDocument/2006/relationships/slide" Target="/ppt/slides/slide6.xml" Id="R10dafc804cfd4d6c" /><Relationship Type="http://schemas.openxmlformats.org/officeDocument/2006/relationships/slide" Target="/ppt/slides/slide7.xml" Id="R71ba1d7d5e41466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d7415719344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387e650e0046a6" /><Relationship Type="http://schemas.openxmlformats.org/officeDocument/2006/relationships/theme" Target="/ppt/slideMasters/theme/theme1.xml" Id="Ra976bfaa39324c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387e650e0046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6033d648f646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e9ebfcd324c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5ea8e6d554b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5276ede2c942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d6d0423ca5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f95d80ddb47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768c4b89df4a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ALTCTRL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ALTCTRL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ALTCTRL AS ble etablert [år] og holder til i Sandsli.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ALTCTRL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ALTCTRL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ALTCTRL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3 303 266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600 730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148 208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1 757 002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ALTCTRL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HCE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ALTCTRL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Aurdalslia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5253 Sandsli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christian@altctrl.no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www.altctrl.no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920 049 826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ALTCTRL AS</a:t>
            </a:r>
          </a:p>
        </p:txBody>
      </p:sp>
    </p:spTree>
  </p:cSld>
  <p:clrMapOvr>
    <a:masterClrMapping xmlns:a="http://schemas.openxmlformats.org/drawingml/2006/main"/>
  </p:clrMapOvr>
</p:sld>
</file>