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50c86a8c7547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02f0451f646e0"/>
  </p:sldMasterIdLst>
  <p:sldIdLst>
    <p:sldId xmlns:r="http://schemas.openxmlformats.org/officeDocument/2006/relationships" id="256" r:id="Rb9b822f2020a41d6"/>
    <p:sldId xmlns:r="http://schemas.openxmlformats.org/officeDocument/2006/relationships" id="257" r:id="R7e3c09e6197c43dc"/>
    <p:sldId xmlns:r="http://schemas.openxmlformats.org/officeDocument/2006/relationships" id="258" r:id="R46032f9d87174d53"/>
    <p:sldId xmlns:r="http://schemas.openxmlformats.org/officeDocument/2006/relationships" id="259" r:id="R4512dfdbec704f15"/>
    <p:sldId xmlns:r="http://schemas.openxmlformats.org/officeDocument/2006/relationships" id="260" r:id="Redc49820420d4141"/>
    <p:sldId xmlns:r="http://schemas.openxmlformats.org/officeDocument/2006/relationships" id="261" r:id="R460d6edccfef4db8"/>
    <p:sldId xmlns:r="http://schemas.openxmlformats.org/officeDocument/2006/relationships" id="262" r:id="R152e3813350a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02f0451f646e0" /><Relationship Type="http://schemas.openxmlformats.org/officeDocument/2006/relationships/slide" Target="/ppt/slides/slide1.xml" Id="Rb9b822f2020a41d6" /><Relationship Type="http://schemas.openxmlformats.org/officeDocument/2006/relationships/slide" Target="/ppt/slides/slide2.xml" Id="R7e3c09e6197c43dc" /><Relationship Type="http://schemas.openxmlformats.org/officeDocument/2006/relationships/slide" Target="/ppt/slides/slide3.xml" Id="R46032f9d87174d53" /><Relationship Type="http://schemas.openxmlformats.org/officeDocument/2006/relationships/slide" Target="/ppt/slides/slide4.xml" Id="R4512dfdbec704f15" /><Relationship Type="http://schemas.openxmlformats.org/officeDocument/2006/relationships/slide" Target="/ppt/slides/slide5.xml" Id="Redc49820420d4141" /><Relationship Type="http://schemas.openxmlformats.org/officeDocument/2006/relationships/slide" Target="/ppt/slides/slide6.xml" Id="R460d6edccfef4db8" /><Relationship Type="http://schemas.openxmlformats.org/officeDocument/2006/relationships/slide" Target="/ppt/slides/slide7.xml" Id="R152e3813350a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9baf3e1da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80fcc19de4c3f" /><Relationship Type="http://schemas.openxmlformats.org/officeDocument/2006/relationships/theme" Target="/ppt/slideMasters/theme/theme1.xml" Id="Rc14c561b0c50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80fcc19de4c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8c910e8b4e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edf7ad0b2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11e76ac8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49e88384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403a4977d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4b0b3a19c44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897aa63e4b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ØKONOMI OG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5 754 476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