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17890b59eac42e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654c72414a0475b"/>
  </p:sldMasterIdLst>
  <p:sldIdLst>
    <p:sldId xmlns:r="http://schemas.openxmlformats.org/officeDocument/2006/relationships" id="256" r:id="Rb616341c90ff4e46"/>
    <p:sldId xmlns:r="http://schemas.openxmlformats.org/officeDocument/2006/relationships" id="257" r:id="Rd3b2f893a7ed4393"/>
    <p:sldId xmlns:r="http://schemas.openxmlformats.org/officeDocument/2006/relationships" id="258" r:id="R0ca0884d81214c48"/>
    <p:sldId xmlns:r="http://schemas.openxmlformats.org/officeDocument/2006/relationships" id="259" r:id="Ra6f103916664496a"/>
    <p:sldId xmlns:r="http://schemas.openxmlformats.org/officeDocument/2006/relationships" id="260" r:id="Rf40626da1b42455a"/>
    <p:sldId xmlns:r="http://schemas.openxmlformats.org/officeDocument/2006/relationships" id="261" r:id="Rff03b9e3a5c4497f"/>
    <p:sldId xmlns:r="http://schemas.openxmlformats.org/officeDocument/2006/relationships" id="262" r:id="Rd4ceef1e4234451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54c72414a0475b" /><Relationship Type="http://schemas.openxmlformats.org/officeDocument/2006/relationships/slide" Target="/ppt/slides/slide1.xml" Id="Rb616341c90ff4e46" /><Relationship Type="http://schemas.openxmlformats.org/officeDocument/2006/relationships/slide" Target="/ppt/slides/slide2.xml" Id="Rd3b2f893a7ed4393" /><Relationship Type="http://schemas.openxmlformats.org/officeDocument/2006/relationships/slide" Target="/ppt/slides/slide3.xml" Id="R0ca0884d81214c48" /><Relationship Type="http://schemas.openxmlformats.org/officeDocument/2006/relationships/slide" Target="/ppt/slides/slide4.xml" Id="Ra6f103916664496a" /><Relationship Type="http://schemas.openxmlformats.org/officeDocument/2006/relationships/slide" Target="/ppt/slides/slide5.xml" Id="Rf40626da1b42455a" /><Relationship Type="http://schemas.openxmlformats.org/officeDocument/2006/relationships/slide" Target="/ppt/slides/slide6.xml" Id="Rff03b9e3a5c4497f" /><Relationship Type="http://schemas.openxmlformats.org/officeDocument/2006/relationships/slide" Target="/ppt/slides/slide7.xml" Id="Rd4ceef1e4234451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b99feaf8bd4c3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884ca389cc4b1d" /><Relationship Type="http://schemas.openxmlformats.org/officeDocument/2006/relationships/theme" Target="/ppt/slideMasters/theme/theme1.xml" Id="Rbdf30e8228644d3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0884ca389cc4b1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834664afe7454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df7768e9aa4af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a6f6c1f2584d8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2f2bcdb65a4cf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040173fc2042d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7fefc30f3443a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2c9cae1427495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REVISOR LARS KLYVE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LARS KLYVE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 LARS KLYVE AS ble etablert [år] og holder til i Voss.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LARS KLYVE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LARS KLYVE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LARS KLYVE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1 515 698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132 530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101 764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259 989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514 030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LARS KLYVE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KLYVE HOLDING AS  –  99,5 %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KLYVE LARS  –  0,5 %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LARS KLYVE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Uttrågata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5700 Voss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post@larsklyve.no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www.larsklyve.no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920 035 809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LARS KLYVE AS</a:t>
            </a:r>
          </a:p>
        </p:txBody>
      </p:sp>
    </p:spTree>
  </p:cSld>
  <p:clrMapOvr>
    <a:masterClrMapping xmlns:a="http://schemas.openxmlformats.org/drawingml/2006/main"/>
  </p:clrMapOvr>
</p:sld>
</file>