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b9a1ecf6b849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01427bfd294929"/>
  </p:sldMasterIdLst>
  <p:sldIdLst>
    <p:sldId xmlns:r="http://schemas.openxmlformats.org/officeDocument/2006/relationships" id="256" r:id="R328ba30a22a34b97"/>
    <p:sldId xmlns:r="http://schemas.openxmlformats.org/officeDocument/2006/relationships" id="257" r:id="R996eed642f9442a9"/>
    <p:sldId xmlns:r="http://schemas.openxmlformats.org/officeDocument/2006/relationships" id="258" r:id="R6b2ea00ec3d44f33"/>
    <p:sldId xmlns:r="http://schemas.openxmlformats.org/officeDocument/2006/relationships" id="259" r:id="Rbd8072d2b5a94b8a"/>
    <p:sldId xmlns:r="http://schemas.openxmlformats.org/officeDocument/2006/relationships" id="260" r:id="Rf811ce45db184aaa"/>
    <p:sldId xmlns:r="http://schemas.openxmlformats.org/officeDocument/2006/relationships" id="261" r:id="R8716717cce834f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01427bfd294929" /><Relationship Type="http://schemas.openxmlformats.org/officeDocument/2006/relationships/slide" Target="/ppt/slides/slide1.xml" Id="R328ba30a22a34b97" /><Relationship Type="http://schemas.openxmlformats.org/officeDocument/2006/relationships/slide" Target="/ppt/slides/slide2.xml" Id="R996eed642f9442a9" /><Relationship Type="http://schemas.openxmlformats.org/officeDocument/2006/relationships/slide" Target="/ppt/slides/slide3.xml" Id="R6b2ea00ec3d44f33" /><Relationship Type="http://schemas.openxmlformats.org/officeDocument/2006/relationships/slide" Target="/ppt/slides/slide4.xml" Id="Rbd8072d2b5a94b8a" /><Relationship Type="http://schemas.openxmlformats.org/officeDocument/2006/relationships/slide" Target="/ppt/slides/slide5.xml" Id="Rf811ce45db184aaa" /><Relationship Type="http://schemas.openxmlformats.org/officeDocument/2006/relationships/slide" Target="/ppt/slides/slide6.xml" Id="R8716717cce834f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71f74cb23b4a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5bf4d786244d1" /><Relationship Type="http://schemas.openxmlformats.org/officeDocument/2006/relationships/theme" Target="/ppt/slideMasters/theme/theme1.xml" Id="Rf393619167df41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b5bf4d786244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9ae3a403441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6d85ae1f64c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9e3a3c62149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11bf85e7e43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a3b32f4294c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49e1ef58446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LARS KLYVE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Uttrågata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post@larsklyve.no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www.larsklyve.no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920 035 809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