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43fa64b28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31006f58d4f64"/>
  </p:sldMasterIdLst>
  <p:sldIdLst>
    <p:sldId xmlns:r="http://schemas.openxmlformats.org/officeDocument/2006/relationships" id="256" r:id="R917177f681ba4f24"/>
    <p:sldId xmlns:r="http://schemas.openxmlformats.org/officeDocument/2006/relationships" id="257" r:id="R6fb5ef1e4fcb46ee"/>
    <p:sldId xmlns:r="http://schemas.openxmlformats.org/officeDocument/2006/relationships" id="258" r:id="R1870639d7e45410b"/>
    <p:sldId xmlns:r="http://schemas.openxmlformats.org/officeDocument/2006/relationships" id="259" r:id="R9033579a47ab4caa"/>
    <p:sldId xmlns:r="http://schemas.openxmlformats.org/officeDocument/2006/relationships" id="260" r:id="R9bc52aa43ae34626"/>
    <p:sldId xmlns:r="http://schemas.openxmlformats.org/officeDocument/2006/relationships" id="261" r:id="Rc525aac6dd63405f"/>
    <p:sldId xmlns:r="http://schemas.openxmlformats.org/officeDocument/2006/relationships" id="262" r:id="Rf5bee0cdc8a2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31006f58d4f64" /><Relationship Type="http://schemas.openxmlformats.org/officeDocument/2006/relationships/slide" Target="/ppt/slides/slide1.xml" Id="R917177f681ba4f24" /><Relationship Type="http://schemas.openxmlformats.org/officeDocument/2006/relationships/slide" Target="/ppt/slides/slide2.xml" Id="R6fb5ef1e4fcb46ee" /><Relationship Type="http://schemas.openxmlformats.org/officeDocument/2006/relationships/slide" Target="/ppt/slides/slide3.xml" Id="R1870639d7e45410b" /><Relationship Type="http://schemas.openxmlformats.org/officeDocument/2006/relationships/slide" Target="/ppt/slides/slide4.xml" Id="R9033579a47ab4caa" /><Relationship Type="http://schemas.openxmlformats.org/officeDocument/2006/relationships/slide" Target="/ppt/slides/slide5.xml" Id="R9bc52aa43ae34626" /><Relationship Type="http://schemas.openxmlformats.org/officeDocument/2006/relationships/slide" Target="/ppt/slides/slide6.xml" Id="Rc525aac6dd63405f" /><Relationship Type="http://schemas.openxmlformats.org/officeDocument/2006/relationships/slide" Target="/ppt/slides/slide7.xml" Id="Rf5bee0cdc8a2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7e4a9d056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9649cc874d1b" /><Relationship Type="http://schemas.openxmlformats.org/officeDocument/2006/relationships/theme" Target="/ppt/slideMasters/theme/theme1.xml" Id="R578a708c0cf6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d9649cc87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90a1ca8c8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4ce03e2db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be767aba3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20a5dcec3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4c5de766f4d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30be3f4f84c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86c16e34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KATAMINA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3 512 019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ISELIN DALE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NINA VERPE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HOLTSKOG ANNE MARIE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KAASIN ANITA TVEITAN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HARSEM ANNE KLEPPE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RØYSLAND KNUT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920 034 861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