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23c5406e644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1c1f14e8e469b"/>
  </p:sldMasterIdLst>
  <p:sldIdLst>
    <p:sldId xmlns:r="http://schemas.openxmlformats.org/officeDocument/2006/relationships" id="256" r:id="R8f43fcc2036e4944"/>
    <p:sldId xmlns:r="http://schemas.openxmlformats.org/officeDocument/2006/relationships" id="257" r:id="Ra902440560164d28"/>
    <p:sldId xmlns:r="http://schemas.openxmlformats.org/officeDocument/2006/relationships" id="258" r:id="Ra1199df066ce4df3"/>
    <p:sldId xmlns:r="http://schemas.openxmlformats.org/officeDocument/2006/relationships" id="259" r:id="Ra0cb0505df3a4015"/>
    <p:sldId xmlns:r="http://schemas.openxmlformats.org/officeDocument/2006/relationships" id="260" r:id="Rd89d7ab2ae7f4df4"/>
    <p:sldId xmlns:r="http://schemas.openxmlformats.org/officeDocument/2006/relationships" id="261" r:id="Rea32c788d5aa430f"/>
    <p:sldId xmlns:r="http://schemas.openxmlformats.org/officeDocument/2006/relationships" id="262" r:id="R93f67d2415b8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1c1f14e8e469b" /><Relationship Type="http://schemas.openxmlformats.org/officeDocument/2006/relationships/slide" Target="/ppt/slides/slide1.xml" Id="R8f43fcc2036e4944" /><Relationship Type="http://schemas.openxmlformats.org/officeDocument/2006/relationships/slide" Target="/ppt/slides/slide2.xml" Id="Ra902440560164d28" /><Relationship Type="http://schemas.openxmlformats.org/officeDocument/2006/relationships/slide" Target="/ppt/slides/slide3.xml" Id="Ra1199df066ce4df3" /><Relationship Type="http://schemas.openxmlformats.org/officeDocument/2006/relationships/slide" Target="/ppt/slides/slide4.xml" Id="Ra0cb0505df3a4015" /><Relationship Type="http://schemas.openxmlformats.org/officeDocument/2006/relationships/slide" Target="/ppt/slides/slide5.xml" Id="Rd89d7ab2ae7f4df4" /><Relationship Type="http://schemas.openxmlformats.org/officeDocument/2006/relationships/slide" Target="/ppt/slides/slide6.xml" Id="Rea32c788d5aa430f" /><Relationship Type="http://schemas.openxmlformats.org/officeDocument/2006/relationships/slide" Target="/ppt/slides/slide7.xml" Id="R93f67d2415b8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8d4238532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bd005d7840a1" /><Relationship Type="http://schemas.openxmlformats.org/officeDocument/2006/relationships/theme" Target="/ppt/slideMasters/theme/theme1.xml" Id="R2491db3a6079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0bd005d78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f45e5b8a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7c90d1f0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6793da8fa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332a033a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5e9a3715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bde5fea8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f19ef06d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EMOS HOLDING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1 167 733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BARDO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Strandsneglvegen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EMOS HOLDING AS</a:t>
            </a:r>
          </a:p>
        </p:txBody>
      </p:sp>
    </p:spTree>
  </p:cSld>
  <p:clrMapOvr>
    <a:masterClrMapping xmlns:a="http://schemas.openxmlformats.org/drawingml/2006/main"/>
  </p:clrMapOvr>
</p:sld>
</file>