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e3e4bef1b84b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9eb8f0151e404b"/>
  </p:sldMasterIdLst>
  <p:sldIdLst>
    <p:sldId xmlns:r="http://schemas.openxmlformats.org/officeDocument/2006/relationships" id="256" r:id="R07c31e395ebc457d"/>
    <p:sldId xmlns:r="http://schemas.openxmlformats.org/officeDocument/2006/relationships" id="257" r:id="Ra515d2f189b148d9"/>
    <p:sldId xmlns:r="http://schemas.openxmlformats.org/officeDocument/2006/relationships" id="258" r:id="R19e836c622d646e4"/>
    <p:sldId xmlns:r="http://schemas.openxmlformats.org/officeDocument/2006/relationships" id="259" r:id="R2a5c7c714cb2488b"/>
    <p:sldId xmlns:r="http://schemas.openxmlformats.org/officeDocument/2006/relationships" id="260" r:id="R7308dc07c8ad4e1a"/>
    <p:sldId xmlns:r="http://schemas.openxmlformats.org/officeDocument/2006/relationships" id="261" r:id="R0d691758facb4c11"/>
    <p:sldId xmlns:r="http://schemas.openxmlformats.org/officeDocument/2006/relationships" id="262" r:id="Rea06dc409f404c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9eb8f0151e404b" /><Relationship Type="http://schemas.openxmlformats.org/officeDocument/2006/relationships/slide" Target="/ppt/slides/slide1.xml" Id="R07c31e395ebc457d" /><Relationship Type="http://schemas.openxmlformats.org/officeDocument/2006/relationships/slide" Target="/ppt/slides/slide2.xml" Id="Ra515d2f189b148d9" /><Relationship Type="http://schemas.openxmlformats.org/officeDocument/2006/relationships/slide" Target="/ppt/slides/slide3.xml" Id="R19e836c622d646e4" /><Relationship Type="http://schemas.openxmlformats.org/officeDocument/2006/relationships/slide" Target="/ppt/slides/slide4.xml" Id="R2a5c7c714cb2488b" /><Relationship Type="http://schemas.openxmlformats.org/officeDocument/2006/relationships/slide" Target="/ppt/slides/slide5.xml" Id="R7308dc07c8ad4e1a" /><Relationship Type="http://schemas.openxmlformats.org/officeDocument/2006/relationships/slide" Target="/ppt/slides/slide6.xml" Id="R0d691758facb4c11" /><Relationship Type="http://schemas.openxmlformats.org/officeDocument/2006/relationships/slide" Target="/ppt/slides/slide7.xml" Id="Rea06dc409f404c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eec07401e4f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a53848dfd4c6c" /><Relationship Type="http://schemas.openxmlformats.org/officeDocument/2006/relationships/theme" Target="/ppt/slideMasters/theme/theme1.xml" Id="Rab752365418a44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1a53848dfd4c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e449d4a4041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8714324b549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c66a1fea147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ce39322644e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1bf9956fb43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d9a46864549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49264a87142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ØYSTEIN JOHANSEN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JOHANSEN INVEST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5 490 991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Johansen, Egedes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8656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920 021 794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ØYSTEIN JOHANSEN INVEST AS</a:t>
            </a:r>
          </a:p>
        </p:txBody>
      </p:sp>
    </p:spTree>
  </p:cSld>
  <p:clrMapOvr>
    <a:masterClrMapping xmlns:a="http://schemas.openxmlformats.org/drawingml/2006/main"/>
  </p:clrMapOvr>
</p:sld>
</file>