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ed938312704e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600c3570674906"/>
  </p:sldMasterIdLst>
  <p:sldIdLst>
    <p:sldId xmlns:r="http://schemas.openxmlformats.org/officeDocument/2006/relationships" id="256" r:id="R75ece878f7764be7"/>
    <p:sldId xmlns:r="http://schemas.openxmlformats.org/officeDocument/2006/relationships" id="257" r:id="R5e45d0fe0bfa4d1d"/>
    <p:sldId xmlns:r="http://schemas.openxmlformats.org/officeDocument/2006/relationships" id="258" r:id="Rf63078a7e5024db6"/>
    <p:sldId xmlns:r="http://schemas.openxmlformats.org/officeDocument/2006/relationships" id="259" r:id="R0fea731f95334215"/>
    <p:sldId xmlns:r="http://schemas.openxmlformats.org/officeDocument/2006/relationships" id="260" r:id="Rc3e42a761c2041be"/>
    <p:sldId xmlns:r="http://schemas.openxmlformats.org/officeDocument/2006/relationships" id="261" r:id="R7ad2b40238094e27"/>
    <p:sldId xmlns:r="http://schemas.openxmlformats.org/officeDocument/2006/relationships" id="262" r:id="R52f37d0f668c40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600c3570674906" /><Relationship Type="http://schemas.openxmlformats.org/officeDocument/2006/relationships/slide" Target="/ppt/slides/slide1.xml" Id="R75ece878f7764be7" /><Relationship Type="http://schemas.openxmlformats.org/officeDocument/2006/relationships/slide" Target="/ppt/slides/slide2.xml" Id="R5e45d0fe0bfa4d1d" /><Relationship Type="http://schemas.openxmlformats.org/officeDocument/2006/relationships/slide" Target="/ppt/slides/slide3.xml" Id="Rf63078a7e5024db6" /><Relationship Type="http://schemas.openxmlformats.org/officeDocument/2006/relationships/slide" Target="/ppt/slides/slide4.xml" Id="R0fea731f95334215" /><Relationship Type="http://schemas.openxmlformats.org/officeDocument/2006/relationships/slide" Target="/ppt/slides/slide5.xml" Id="Rc3e42a761c2041be" /><Relationship Type="http://schemas.openxmlformats.org/officeDocument/2006/relationships/slide" Target="/ppt/slides/slide6.xml" Id="R7ad2b40238094e27" /><Relationship Type="http://schemas.openxmlformats.org/officeDocument/2006/relationships/slide" Target="/ppt/slides/slide7.xml" Id="R52f37d0f668c40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48bfb990964d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d87fce5234420" /><Relationship Type="http://schemas.openxmlformats.org/officeDocument/2006/relationships/theme" Target="/ppt/slideMasters/theme/theme1.xml" Id="R198c713516dc42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cd87fce52344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fe730b55a4f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cac45757147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b646969f04e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57a12c34540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c673706234f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5173cf28b40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4df69b3a14f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4C-INVEST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4C-INVEST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442 881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793 848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56,3 %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43,8 %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