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f48eb7c3e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213de529d4e18"/>
  </p:sldMasterIdLst>
  <p:sldIdLst>
    <p:sldId xmlns:r="http://schemas.openxmlformats.org/officeDocument/2006/relationships" id="256" r:id="R8cf103d1fde44aed"/>
    <p:sldId xmlns:r="http://schemas.openxmlformats.org/officeDocument/2006/relationships" id="257" r:id="Rc3e83e4a717e4e9b"/>
    <p:sldId xmlns:r="http://schemas.openxmlformats.org/officeDocument/2006/relationships" id="258" r:id="R17d13addde3c42b5"/>
    <p:sldId xmlns:r="http://schemas.openxmlformats.org/officeDocument/2006/relationships" id="259" r:id="R133520f01cb44fde"/>
    <p:sldId xmlns:r="http://schemas.openxmlformats.org/officeDocument/2006/relationships" id="260" r:id="R70700a3ecf5d4124"/>
    <p:sldId xmlns:r="http://schemas.openxmlformats.org/officeDocument/2006/relationships" id="261" r:id="Rec249f1bb51a48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213de529d4e18" /><Relationship Type="http://schemas.openxmlformats.org/officeDocument/2006/relationships/slide" Target="/ppt/slides/slide1.xml" Id="R8cf103d1fde44aed" /><Relationship Type="http://schemas.openxmlformats.org/officeDocument/2006/relationships/slide" Target="/ppt/slides/slide2.xml" Id="Rc3e83e4a717e4e9b" /><Relationship Type="http://schemas.openxmlformats.org/officeDocument/2006/relationships/slide" Target="/ppt/slides/slide3.xml" Id="R17d13addde3c42b5" /><Relationship Type="http://schemas.openxmlformats.org/officeDocument/2006/relationships/slide" Target="/ppt/slides/slide4.xml" Id="R133520f01cb44fde" /><Relationship Type="http://schemas.openxmlformats.org/officeDocument/2006/relationships/slide" Target="/ppt/slides/slide5.xml" Id="R70700a3ecf5d4124" /><Relationship Type="http://schemas.openxmlformats.org/officeDocument/2006/relationships/slide" Target="/ppt/slides/slide6.xml" Id="Rec249f1bb51a48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434a000b1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ebc336e04cac" /><Relationship Type="http://schemas.openxmlformats.org/officeDocument/2006/relationships/theme" Target="/ppt/slideMasters/theme/theme1.xml" Id="R8283a4ddcbc8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93ebc336e04c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6dd1fb2b7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226d4ccb6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c9c92ea45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7b8848d5e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dee8023f0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db09953046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