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12b8bfe37740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0b6743fff24d72"/>
  </p:sldMasterIdLst>
  <p:sldIdLst>
    <p:sldId xmlns:r="http://schemas.openxmlformats.org/officeDocument/2006/relationships" id="256" r:id="Rb6b7bbbf7fde42d6"/>
    <p:sldId xmlns:r="http://schemas.openxmlformats.org/officeDocument/2006/relationships" id="257" r:id="Rd6e7266dc1a047e9"/>
    <p:sldId xmlns:r="http://schemas.openxmlformats.org/officeDocument/2006/relationships" id="258" r:id="Re60b1b00e04b4b7e"/>
    <p:sldId xmlns:r="http://schemas.openxmlformats.org/officeDocument/2006/relationships" id="259" r:id="R561555cf9cec4c88"/>
    <p:sldId xmlns:r="http://schemas.openxmlformats.org/officeDocument/2006/relationships" id="260" r:id="Rcd849d277e634bfd"/>
    <p:sldId xmlns:r="http://schemas.openxmlformats.org/officeDocument/2006/relationships" id="261" r:id="Rc928e27b50c24f11"/>
    <p:sldId xmlns:r="http://schemas.openxmlformats.org/officeDocument/2006/relationships" id="262" r:id="Rc99e109328f545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b6743fff24d72" /><Relationship Type="http://schemas.openxmlformats.org/officeDocument/2006/relationships/slide" Target="/ppt/slides/slide1.xml" Id="Rb6b7bbbf7fde42d6" /><Relationship Type="http://schemas.openxmlformats.org/officeDocument/2006/relationships/slide" Target="/ppt/slides/slide2.xml" Id="Rd6e7266dc1a047e9" /><Relationship Type="http://schemas.openxmlformats.org/officeDocument/2006/relationships/slide" Target="/ppt/slides/slide3.xml" Id="Re60b1b00e04b4b7e" /><Relationship Type="http://schemas.openxmlformats.org/officeDocument/2006/relationships/slide" Target="/ppt/slides/slide4.xml" Id="R561555cf9cec4c88" /><Relationship Type="http://schemas.openxmlformats.org/officeDocument/2006/relationships/slide" Target="/ppt/slides/slide5.xml" Id="Rcd849d277e634bfd" /><Relationship Type="http://schemas.openxmlformats.org/officeDocument/2006/relationships/slide" Target="/ppt/slides/slide6.xml" Id="Rc928e27b50c24f11" /><Relationship Type="http://schemas.openxmlformats.org/officeDocument/2006/relationships/slide" Target="/ppt/slides/slide7.xml" Id="Rc99e109328f545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d65b2abd454e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aff863ca64c10" /><Relationship Type="http://schemas.openxmlformats.org/officeDocument/2006/relationships/theme" Target="/ppt/slideMasters/theme/theme1.xml" Id="Ra67efdf2ffb24f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eaff863ca64c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4b561498c40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03d948a774c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97f93309a43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2d10d5e554d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eb9c652a44d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b5343883a45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8e22402bb42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ENTE INVEST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636 728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2 375 393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2 580 456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MAGNUS MELGAARD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919 971 614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