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7a11a8a186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b6fe4685c4c1f"/>
  </p:sldMasterIdLst>
  <p:sldIdLst>
    <p:sldId xmlns:r="http://schemas.openxmlformats.org/officeDocument/2006/relationships" id="256" r:id="R75df45dddad94fff"/>
    <p:sldId xmlns:r="http://schemas.openxmlformats.org/officeDocument/2006/relationships" id="257" r:id="Rcf417653f66348cf"/>
    <p:sldId xmlns:r="http://schemas.openxmlformats.org/officeDocument/2006/relationships" id="258" r:id="R8df6a7a00ed64567"/>
    <p:sldId xmlns:r="http://schemas.openxmlformats.org/officeDocument/2006/relationships" id="259" r:id="R9f2a8d7682d34b13"/>
    <p:sldId xmlns:r="http://schemas.openxmlformats.org/officeDocument/2006/relationships" id="260" r:id="R7b4fc15b555844c6"/>
    <p:sldId xmlns:r="http://schemas.openxmlformats.org/officeDocument/2006/relationships" id="261" r:id="Ree386172edab418c"/>
    <p:sldId xmlns:r="http://schemas.openxmlformats.org/officeDocument/2006/relationships" id="262" r:id="R3c4f5be5291a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b6fe4685c4c1f" /><Relationship Type="http://schemas.openxmlformats.org/officeDocument/2006/relationships/slide" Target="/ppt/slides/slide1.xml" Id="R75df45dddad94fff" /><Relationship Type="http://schemas.openxmlformats.org/officeDocument/2006/relationships/slide" Target="/ppt/slides/slide2.xml" Id="Rcf417653f66348cf" /><Relationship Type="http://schemas.openxmlformats.org/officeDocument/2006/relationships/slide" Target="/ppt/slides/slide3.xml" Id="R8df6a7a00ed64567" /><Relationship Type="http://schemas.openxmlformats.org/officeDocument/2006/relationships/slide" Target="/ppt/slides/slide4.xml" Id="R9f2a8d7682d34b13" /><Relationship Type="http://schemas.openxmlformats.org/officeDocument/2006/relationships/slide" Target="/ppt/slides/slide5.xml" Id="R7b4fc15b555844c6" /><Relationship Type="http://schemas.openxmlformats.org/officeDocument/2006/relationships/slide" Target="/ppt/slides/slide6.xml" Id="Ree386172edab418c" /><Relationship Type="http://schemas.openxmlformats.org/officeDocument/2006/relationships/slide" Target="/ppt/slides/slide7.xml" Id="R3c4f5be5291a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d7ef76186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43c7a30504e19" /><Relationship Type="http://schemas.openxmlformats.org/officeDocument/2006/relationships/theme" Target="/ppt/slideMasters/theme/theme1.xml" Id="R47ce555f126b40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43c7a3050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f4dc09126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3988e693c4e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94a5a8d8d49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92492cac2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2a9a1e3643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2aa94a314e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0f3e6c82d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7 676 018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9 127 176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ANSGAR SYLTE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SANDBUKT SYLTE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Fræneidet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HOLDING AS</a:t>
            </a:r>
          </a:p>
        </p:txBody>
      </p:sp>
    </p:spTree>
  </p:cSld>
  <p:clrMapOvr>
    <a:masterClrMapping xmlns:a="http://schemas.openxmlformats.org/drawingml/2006/main"/>
  </p:clrMapOvr>
</p:sld>
</file>