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8e7c4462a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7b276465f4407"/>
  </p:sldMasterIdLst>
  <p:sldIdLst>
    <p:sldId xmlns:r="http://schemas.openxmlformats.org/officeDocument/2006/relationships" id="256" r:id="R6648c89764a24a77"/>
    <p:sldId xmlns:r="http://schemas.openxmlformats.org/officeDocument/2006/relationships" id="257" r:id="Rda0b92ae31ce4c25"/>
    <p:sldId xmlns:r="http://schemas.openxmlformats.org/officeDocument/2006/relationships" id="258" r:id="Rb21ddcb265674217"/>
    <p:sldId xmlns:r="http://schemas.openxmlformats.org/officeDocument/2006/relationships" id="259" r:id="Rdde088c8d8824fee"/>
    <p:sldId xmlns:r="http://schemas.openxmlformats.org/officeDocument/2006/relationships" id="260" r:id="Rede357d92d2d4b4c"/>
    <p:sldId xmlns:r="http://schemas.openxmlformats.org/officeDocument/2006/relationships" id="261" r:id="Rfe24a93874dc4a59"/>
    <p:sldId xmlns:r="http://schemas.openxmlformats.org/officeDocument/2006/relationships" id="262" r:id="Rb27a67e75074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7b276465f4407" /><Relationship Type="http://schemas.openxmlformats.org/officeDocument/2006/relationships/slide" Target="/ppt/slides/slide1.xml" Id="R6648c89764a24a77" /><Relationship Type="http://schemas.openxmlformats.org/officeDocument/2006/relationships/slide" Target="/ppt/slides/slide2.xml" Id="Rda0b92ae31ce4c25" /><Relationship Type="http://schemas.openxmlformats.org/officeDocument/2006/relationships/slide" Target="/ppt/slides/slide3.xml" Id="Rb21ddcb265674217" /><Relationship Type="http://schemas.openxmlformats.org/officeDocument/2006/relationships/slide" Target="/ppt/slides/slide4.xml" Id="Rdde088c8d8824fee" /><Relationship Type="http://schemas.openxmlformats.org/officeDocument/2006/relationships/slide" Target="/ppt/slides/slide5.xml" Id="Rede357d92d2d4b4c" /><Relationship Type="http://schemas.openxmlformats.org/officeDocument/2006/relationships/slide" Target="/ppt/slides/slide6.xml" Id="Rfe24a93874dc4a59" /><Relationship Type="http://schemas.openxmlformats.org/officeDocument/2006/relationships/slide" Target="/ppt/slides/slide7.xml" Id="Rb27a67e75074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983f81976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7f044e8034d6c" /><Relationship Type="http://schemas.openxmlformats.org/officeDocument/2006/relationships/theme" Target="/ppt/slideMasters/theme/theme1.xml" Id="R3216d002da16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7f044e803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961932896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725f588c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cce1277b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d84750b9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4959e185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f1d45ebe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606dee56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