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5da9990fde843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a308aa747414dfe"/>
  </p:sldMasterIdLst>
  <p:sldIdLst>
    <p:sldId xmlns:r="http://schemas.openxmlformats.org/officeDocument/2006/relationships" id="256" r:id="Rcd2e6f8c5451428c"/>
    <p:sldId xmlns:r="http://schemas.openxmlformats.org/officeDocument/2006/relationships" id="257" r:id="R6adb6a60e0d24116"/>
    <p:sldId xmlns:r="http://schemas.openxmlformats.org/officeDocument/2006/relationships" id="258" r:id="R92aa94003ec44960"/>
    <p:sldId xmlns:r="http://schemas.openxmlformats.org/officeDocument/2006/relationships" id="259" r:id="R7aa8ae16ca744e4d"/>
    <p:sldId xmlns:r="http://schemas.openxmlformats.org/officeDocument/2006/relationships" id="260" r:id="R8016d1bf0bed418a"/>
    <p:sldId xmlns:r="http://schemas.openxmlformats.org/officeDocument/2006/relationships" id="261" r:id="R98313d53baf74be8"/>
    <p:sldId xmlns:r="http://schemas.openxmlformats.org/officeDocument/2006/relationships" id="262" r:id="R5d4a82c3971b4f9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308aa747414dfe" /><Relationship Type="http://schemas.openxmlformats.org/officeDocument/2006/relationships/slide" Target="/ppt/slides/slide1.xml" Id="Rcd2e6f8c5451428c" /><Relationship Type="http://schemas.openxmlformats.org/officeDocument/2006/relationships/slide" Target="/ppt/slides/slide2.xml" Id="R6adb6a60e0d24116" /><Relationship Type="http://schemas.openxmlformats.org/officeDocument/2006/relationships/slide" Target="/ppt/slides/slide3.xml" Id="R92aa94003ec44960" /><Relationship Type="http://schemas.openxmlformats.org/officeDocument/2006/relationships/slide" Target="/ppt/slides/slide4.xml" Id="R7aa8ae16ca744e4d" /><Relationship Type="http://schemas.openxmlformats.org/officeDocument/2006/relationships/slide" Target="/ppt/slides/slide5.xml" Id="R8016d1bf0bed418a" /><Relationship Type="http://schemas.openxmlformats.org/officeDocument/2006/relationships/slide" Target="/ppt/slides/slide6.xml" Id="R98313d53baf74be8" /><Relationship Type="http://schemas.openxmlformats.org/officeDocument/2006/relationships/slide" Target="/ppt/slides/slide7.xml" Id="R5d4a82c3971b4f9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e20b6473f4430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c92f7ff0174b1d" /><Relationship Type="http://schemas.openxmlformats.org/officeDocument/2006/relationships/theme" Target="/ppt/slideMasters/theme/theme1.xml" Id="R42953bd16089476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c92f7ff0174b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8fe25276ad4b7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ae469d893041b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b988b452f94a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94cbf6b7414b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56134fbcb04ca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fd5284f0f844b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d9edc56c1c4e7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NUMBERS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NUMBERS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NUMBERS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NUMBERS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NUMBERS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NUMBERS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17 954 791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3 615 665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2 821 254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2 965 029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7 489 696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NUMBERS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CERRO RICO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DRIVANDE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NUMBERS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Strandsvingen 14A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4032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919 948 329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NUMBERS AS</a:t>
            </a:r>
          </a:p>
        </p:txBody>
      </p:sp>
    </p:spTree>
  </p:cSld>
  <p:clrMapOvr>
    <a:masterClrMapping xmlns:a="http://schemas.openxmlformats.org/drawingml/2006/main"/>
  </p:clrMapOvr>
</p:sld>
</file>