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1ab8f1a9e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845e3c8104cb7"/>
  </p:sldMasterIdLst>
  <p:sldIdLst>
    <p:sldId xmlns:r="http://schemas.openxmlformats.org/officeDocument/2006/relationships" id="256" r:id="Re0295621b700452d"/>
    <p:sldId xmlns:r="http://schemas.openxmlformats.org/officeDocument/2006/relationships" id="257" r:id="R9ddab37bf174431e"/>
    <p:sldId xmlns:r="http://schemas.openxmlformats.org/officeDocument/2006/relationships" id="258" r:id="R542691bf4b7e4a73"/>
    <p:sldId xmlns:r="http://schemas.openxmlformats.org/officeDocument/2006/relationships" id="259" r:id="R4f1773c8bc614020"/>
    <p:sldId xmlns:r="http://schemas.openxmlformats.org/officeDocument/2006/relationships" id="260" r:id="Re6d8ca77385b462c"/>
    <p:sldId xmlns:r="http://schemas.openxmlformats.org/officeDocument/2006/relationships" id="261" r:id="R2dd4381418ef4ebd"/>
    <p:sldId xmlns:r="http://schemas.openxmlformats.org/officeDocument/2006/relationships" id="262" r:id="R915d9fb2a955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845e3c8104cb7" /><Relationship Type="http://schemas.openxmlformats.org/officeDocument/2006/relationships/slide" Target="/ppt/slides/slide1.xml" Id="Re0295621b700452d" /><Relationship Type="http://schemas.openxmlformats.org/officeDocument/2006/relationships/slide" Target="/ppt/slides/slide2.xml" Id="R9ddab37bf174431e" /><Relationship Type="http://schemas.openxmlformats.org/officeDocument/2006/relationships/slide" Target="/ppt/slides/slide3.xml" Id="R542691bf4b7e4a73" /><Relationship Type="http://schemas.openxmlformats.org/officeDocument/2006/relationships/slide" Target="/ppt/slides/slide4.xml" Id="R4f1773c8bc614020" /><Relationship Type="http://schemas.openxmlformats.org/officeDocument/2006/relationships/slide" Target="/ppt/slides/slide5.xml" Id="Re6d8ca77385b462c" /><Relationship Type="http://schemas.openxmlformats.org/officeDocument/2006/relationships/slide" Target="/ppt/slides/slide6.xml" Id="R2dd4381418ef4ebd" /><Relationship Type="http://schemas.openxmlformats.org/officeDocument/2006/relationships/slide" Target="/ppt/slides/slide7.xml" Id="R915d9fb2a955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268123ff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da05faf74d2a" /><Relationship Type="http://schemas.openxmlformats.org/officeDocument/2006/relationships/theme" Target="/ppt/slideMasters/theme/theme1.xml" Id="R2ff26aacaed1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ada05faf7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818ae9923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0f9d0149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fd7dff9d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a0c24b5a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322a017a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5d7e821b4e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d03f0ad7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BJØRNSTAD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