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02d34c4c1d48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f8b1dca4934fce"/>
  </p:sldMasterIdLst>
  <p:sldIdLst>
    <p:sldId xmlns:r="http://schemas.openxmlformats.org/officeDocument/2006/relationships" id="256" r:id="R998b7514eba24d80"/>
    <p:sldId xmlns:r="http://schemas.openxmlformats.org/officeDocument/2006/relationships" id="257" r:id="R2867f35116ae41b5"/>
    <p:sldId xmlns:r="http://schemas.openxmlformats.org/officeDocument/2006/relationships" id="258" r:id="Rb5d0f70f1b5a489b"/>
    <p:sldId xmlns:r="http://schemas.openxmlformats.org/officeDocument/2006/relationships" id="259" r:id="R1623791632404a47"/>
    <p:sldId xmlns:r="http://schemas.openxmlformats.org/officeDocument/2006/relationships" id="260" r:id="Rd476c43013fe4c1f"/>
    <p:sldId xmlns:r="http://schemas.openxmlformats.org/officeDocument/2006/relationships" id="261" r:id="R1a3b7a6a385446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f8b1dca4934fce" /><Relationship Type="http://schemas.openxmlformats.org/officeDocument/2006/relationships/slide" Target="/ppt/slides/slide1.xml" Id="R998b7514eba24d80" /><Relationship Type="http://schemas.openxmlformats.org/officeDocument/2006/relationships/slide" Target="/ppt/slides/slide2.xml" Id="R2867f35116ae41b5" /><Relationship Type="http://schemas.openxmlformats.org/officeDocument/2006/relationships/slide" Target="/ppt/slides/slide3.xml" Id="Rb5d0f70f1b5a489b" /><Relationship Type="http://schemas.openxmlformats.org/officeDocument/2006/relationships/slide" Target="/ppt/slides/slide4.xml" Id="R1623791632404a47" /><Relationship Type="http://schemas.openxmlformats.org/officeDocument/2006/relationships/slide" Target="/ppt/slides/slide5.xml" Id="Rd476c43013fe4c1f" /><Relationship Type="http://schemas.openxmlformats.org/officeDocument/2006/relationships/slide" Target="/ppt/slides/slide6.xml" Id="R1a3b7a6a385446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8b4f2533b942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7cb15d6d5446be" /><Relationship Type="http://schemas.openxmlformats.org/officeDocument/2006/relationships/theme" Target="/ppt/slideMasters/theme/theme1.xml" Id="Rc4ac766f76c649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7cb15d6d5446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d2b3cb5ca940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c16a7ae4cf4f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95ed274f1c40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80daa5738f4f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3a50f9017c40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0aa8e6dc7948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NOBEL INDUSTRI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NOBEL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NOBEL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NOBEL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NOBEL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NOBEL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919 936 614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NOBEL INDUSTRI AS</a:t>
            </a:r>
          </a:p>
        </p:txBody>
      </p:sp>
    </p:spTree>
  </p:cSld>
  <p:clrMapOvr>
    <a:masterClrMapping xmlns:a="http://schemas.openxmlformats.org/drawingml/2006/main"/>
  </p:clrMapOvr>
</p:sld>
</file>