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4a977f6134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912169ce14009"/>
  </p:sldMasterIdLst>
  <p:sldIdLst>
    <p:sldId xmlns:r="http://schemas.openxmlformats.org/officeDocument/2006/relationships" id="256" r:id="Rac6c5bd7e6f84893"/>
    <p:sldId xmlns:r="http://schemas.openxmlformats.org/officeDocument/2006/relationships" id="257" r:id="R877fd5af3d50400d"/>
    <p:sldId xmlns:r="http://schemas.openxmlformats.org/officeDocument/2006/relationships" id="258" r:id="R2a70cc45564d4440"/>
    <p:sldId xmlns:r="http://schemas.openxmlformats.org/officeDocument/2006/relationships" id="259" r:id="R9987de84d34f414b"/>
    <p:sldId xmlns:r="http://schemas.openxmlformats.org/officeDocument/2006/relationships" id="260" r:id="Raa7dafde8cef4627"/>
    <p:sldId xmlns:r="http://schemas.openxmlformats.org/officeDocument/2006/relationships" id="261" r:id="R6759fa92cae04d13"/>
    <p:sldId xmlns:r="http://schemas.openxmlformats.org/officeDocument/2006/relationships" id="262" r:id="Rb3afc17e562f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912169ce14009" /><Relationship Type="http://schemas.openxmlformats.org/officeDocument/2006/relationships/slide" Target="/ppt/slides/slide1.xml" Id="Rac6c5bd7e6f84893" /><Relationship Type="http://schemas.openxmlformats.org/officeDocument/2006/relationships/slide" Target="/ppt/slides/slide2.xml" Id="R877fd5af3d50400d" /><Relationship Type="http://schemas.openxmlformats.org/officeDocument/2006/relationships/slide" Target="/ppt/slides/slide3.xml" Id="R2a70cc45564d4440" /><Relationship Type="http://schemas.openxmlformats.org/officeDocument/2006/relationships/slide" Target="/ppt/slides/slide4.xml" Id="R9987de84d34f414b" /><Relationship Type="http://schemas.openxmlformats.org/officeDocument/2006/relationships/slide" Target="/ppt/slides/slide5.xml" Id="Raa7dafde8cef4627" /><Relationship Type="http://schemas.openxmlformats.org/officeDocument/2006/relationships/slide" Target="/ppt/slides/slide6.xml" Id="R6759fa92cae04d13" /><Relationship Type="http://schemas.openxmlformats.org/officeDocument/2006/relationships/slide" Target="/ppt/slides/slide7.xml" Id="Rb3afc17e562f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0d71d0c494e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4a5b67f524e2d" /><Relationship Type="http://schemas.openxmlformats.org/officeDocument/2006/relationships/theme" Target="/ppt/slideMasters/theme/theme1.xml" Id="R6d36fc802cc8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4a5b67f52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ef933f3ca4a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0f46d2aec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bca1f6de4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086ded221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68ff13e9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e61ca699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8787fc60e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SNAPPER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13 189 561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21 978 128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 CAPITAL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jpj@arkwright.no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