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6cc179c09c4e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fff9e2cf5a4270"/>
  </p:sldMasterIdLst>
  <p:sldIdLst>
    <p:sldId xmlns:r="http://schemas.openxmlformats.org/officeDocument/2006/relationships" id="256" r:id="Rc141dc80c3d24979"/>
    <p:sldId xmlns:r="http://schemas.openxmlformats.org/officeDocument/2006/relationships" id="257" r:id="R9cd21fae07fd47dd"/>
    <p:sldId xmlns:r="http://schemas.openxmlformats.org/officeDocument/2006/relationships" id="258" r:id="R703070ccb1344f45"/>
    <p:sldId xmlns:r="http://schemas.openxmlformats.org/officeDocument/2006/relationships" id="259" r:id="R6e5b7d4c94ff47da"/>
    <p:sldId xmlns:r="http://schemas.openxmlformats.org/officeDocument/2006/relationships" id="260" r:id="Recf4768791ec404e"/>
    <p:sldId xmlns:r="http://schemas.openxmlformats.org/officeDocument/2006/relationships" id="261" r:id="R4affb56c9ed84ce7"/>
    <p:sldId xmlns:r="http://schemas.openxmlformats.org/officeDocument/2006/relationships" id="262" r:id="R6d060078d47c48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fff9e2cf5a4270" /><Relationship Type="http://schemas.openxmlformats.org/officeDocument/2006/relationships/slide" Target="/ppt/slides/slide1.xml" Id="Rc141dc80c3d24979" /><Relationship Type="http://schemas.openxmlformats.org/officeDocument/2006/relationships/slide" Target="/ppt/slides/slide2.xml" Id="R9cd21fae07fd47dd" /><Relationship Type="http://schemas.openxmlformats.org/officeDocument/2006/relationships/slide" Target="/ppt/slides/slide3.xml" Id="R703070ccb1344f45" /><Relationship Type="http://schemas.openxmlformats.org/officeDocument/2006/relationships/slide" Target="/ppt/slides/slide4.xml" Id="R6e5b7d4c94ff47da" /><Relationship Type="http://schemas.openxmlformats.org/officeDocument/2006/relationships/slide" Target="/ppt/slides/slide5.xml" Id="Recf4768791ec404e" /><Relationship Type="http://schemas.openxmlformats.org/officeDocument/2006/relationships/slide" Target="/ppt/slides/slide6.xml" Id="R4affb56c9ed84ce7" /><Relationship Type="http://schemas.openxmlformats.org/officeDocument/2006/relationships/slide" Target="/ppt/slides/slide7.xml" Id="R6d060078d47c48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b5462017074b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615d2edf747a8" /><Relationship Type="http://schemas.openxmlformats.org/officeDocument/2006/relationships/theme" Target="/ppt/slideMasters/theme/theme1.xml" Id="R1c16528de62646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8615d2edf747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4e5fe1ecf4b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5f0894f134c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7a657f34040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2b2720a7546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6cf7b800c41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cc09f8b6a4e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afe0a2a3241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CAPITAL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1 133 186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794 960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17 427 146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21 333 976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30 214 702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AKSEL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Myrvollveien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lars@thorconsulting.no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919 910 607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