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bce4610be47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649d112564fd1"/>
  </p:sldMasterIdLst>
  <p:sldIdLst>
    <p:sldId xmlns:r="http://schemas.openxmlformats.org/officeDocument/2006/relationships" id="256" r:id="R22081c9358044a60"/>
    <p:sldId xmlns:r="http://schemas.openxmlformats.org/officeDocument/2006/relationships" id="257" r:id="Rf4748c121524491e"/>
    <p:sldId xmlns:r="http://schemas.openxmlformats.org/officeDocument/2006/relationships" id="258" r:id="R15f509105e2f4e08"/>
    <p:sldId xmlns:r="http://schemas.openxmlformats.org/officeDocument/2006/relationships" id="259" r:id="R45b329d7f6544522"/>
    <p:sldId xmlns:r="http://schemas.openxmlformats.org/officeDocument/2006/relationships" id="260" r:id="Rbcfc046c32bf4ddc"/>
    <p:sldId xmlns:r="http://schemas.openxmlformats.org/officeDocument/2006/relationships" id="261" r:id="R116beed183cd4e35"/>
    <p:sldId xmlns:r="http://schemas.openxmlformats.org/officeDocument/2006/relationships" id="262" r:id="R48b94809e87d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649d112564fd1" /><Relationship Type="http://schemas.openxmlformats.org/officeDocument/2006/relationships/slide" Target="/ppt/slides/slide1.xml" Id="R22081c9358044a60" /><Relationship Type="http://schemas.openxmlformats.org/officeDocument/2006/relationships/slide" Target="/ppt/slides/slide2.xml" Id="Rf4748c121524491e" /><Relationship Type="http://schemas.openxmlformats.org/officeDocument/2006/relationships/slide" Target="/ppt/slides/slide3.xml" Id="R15f509105e2f4e08" /><Relationship Type="http://schemas.openxmlformats.org/officeDocument/2006/relationships/slide" Target="/ppt/slides/slide4.xml" Id="R45b329d7f6544522" /><Relationship Type="http://schemas.openxmlformats.org/officeDocument/2006/relationships/slide" Target="/ppt/slides/slide5.xml" Id="Rbcfc046c32bf4ddc" /><Relationship Type="http://schemas.openxmlformats.org/officeDocument/2006/relationships/slide" Target="/ppt/slides/slide6.xml" Id="R116beed183cd4e35" /><Relationship Type="http://schemas.openxmlformats.org/officeDocument/2006/relationships/slide" Target="/ppt/slides/slide7.xml" Id="R48b94809e87d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78c50ec4b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57eaab554d66" /><Relationship Type="http://schemas.openxmlformats.org/officeDocument/2006/relationships/theme" Target="/ppt/slideMasters/theme/theme1.xml" Id="R594398be93e5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857eaab55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c963cd93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118aa1e9f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82902c838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39b36830f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1d508255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1a4cf70d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ec525529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6 433 107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919 909 668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