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6c48d0f1a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0b9dde2bf4c40"/>
  </p:sldMasterIdLst>
  <p:sldIdLst>
    <p:sldId xmlns:r="http://schemas.openxmlformats.org/officeDocument/2006/relationships" id="256" r:id="R002b8d4f786f464e"/>
    <p:sldId xmlns:r="http://schemas.openxmlformats.org/officeDocument/2006/relationships" id="257" r:id="R19b6da4747254262"/>
    <p:sldId xmlns:r="http://schemas.openxmlformats.org/officeDocument/2006/relationships" id="258" r:id="R99e758e41fcc42a6"/>
    <p:sldId xmlns:r="http://schemas.openxmlformats.org/officeDocument/2006/relationships" id="259" r:id="Rec5c09a1ac004099"/>
    <p:sldId xmlns:r="http://schemas.openxmlformats.org/officeDocument/2006/relationships" id="260" r:id="R1e5c527a36304b03"/>
    <p:sldId xmlns:r="http://schemas.openxmlformats.org/officeDocument/2006/relationships" id="261" r:id="R601b9015c3924e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0b9dde2bf4c40" /><Relationship Type="http://schemas.openxmlformats.org/officeDocument/2006/relationships/slide" Target="/ppt/slides/slide1.xml" Id="R002b8d4f786f464e" /><Relationship Type="http://schemas.openxmlformats.org/officeDocument/2006/relationships/slide" Target="/ppt/slides/slide2.xml" Id="R19b6da4747254262" /><Relationship Type="http://schemas.openxmlformats.org/officeDocument/2006/relationships/slide" Target="/ppt/slides/slide3.xml" Id="R99e758e41fcc42a6" /><Relationship Type="http://schemas.openxmlformats.org/officeDocument/2006/relationships/slide" Target="/ppt/slides/slide4.xml" Id="Rec5c09a1ac004099" /><Relationship Type="http://schemas.openxmlformats.org/officeDocument/2006/relationships/slide" Target="/ppt/slides/slide5.xml" Id="R1e5c527a36304b03" /><Relationship Type="http://schemas.openxmlformats.org/officeDocument/2006/relationships/slide" Target="/ppt/slides/slide6.xml" Id="R601b9015c3924e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8917503cd40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d07946fe1433b" /><Relationship Type="http://schemas.openxmlformats.org/officeDocument/2006/relationships/theme" Target="/ppt/slideMasters/theme/theme1.xml" Id="Rae640b92514e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ed07946fe143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6fb99935d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29ac5403948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ee0de2bbf42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c96740ed7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e44565370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d5f71a0cf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MIDT-NORGE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MIDT-NORGE SA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57 891 226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2 026 636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18 539 022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29 161 717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www.revisjonmidtnorge.no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