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04685f1d2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b20b3cae14517"/>
  </p:sldMasterIdLst>
  <p:sldIdLst>
    <p:sldId xmlns:r="http://schemas.openxmlformats.org/officeDocument/2006/relationships" id="256" r:id="R09cc3d61dbd544af"/>
    <p:sldId xmlns:r="http://schemas.openxmlformats.org/officeDocument/2006/relationships" id="257" r:id="R4488e1629d3e4a93"/>
    <p:sldId xmlns:r="http://schemas.openxmlformats.org/officeDocument/2006/relationships" id="258" r:id="Rd92277c14de54f22"/>
    <p:sldId xmlns:r="http://schemas.openxmlformats.org/officeDocument/2006/relationships" id="259" r:id="Rcd12123d47ac4817"/>
    <p:sldId xmlns:r="http://schemas.openxmlformats.org/officeDocument/2006/relationships" id="260" r:id="R7d7f0d01be4a4db0"/>
    <p:sldId xmlns:r="http://schemas.openxmlformats.org/officeDocument/2006/relationships" id="261" r:id="R004bc24bb1ad4f08"/>
    <p:sldId xmlns:r="http://schemas.openxmlformats.org/officeDocument/2006/relationships" id="262" r:id="Rb8e37abcee37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b20b3cae14517" /><Relationship Type="http://schemas.openxmlformats.org/officeDocument/2006/relationships/slide" Target="/ppt/slides/slide1.xml" Id="R09cc3d61dbd544af" /><Relationship Type="http://schemas.openxmlformats.org/officeDocument/2006/relationships/slide" Target="/ppt/slides/slide2.xml" Id="R4488e1629d3e4a93" /><Relationship Type="http://schemas.openxmlformats.org/officeDocument/2006/relationships/slide" Target="/ppt/slides/slide3.xml" Id="Rd92277c14de54f22" /><Relationship Type="http://schemas.openxmlformats.org/officeDocument/2006/relationships/slide" Target="/ppt/slides/slide4.xml" Id="Rcd12123d47ac4817" /><Relationship Type="http://schemas.openxmlformats.org/officeDocument/2006/relationships/slide" Target="/ppt/slides/slide5.xml" Id="R7d7f0d01be4a4db0" /><Relationship Type="http://schemas.openxmlformats.org/officeDocument/2006/relationships/slide" Target="/ppt/slides/slide6.xml" Id="R004bc24bb1ad4f08" /><Relationship Type="http://schemas.openxmlformats.org/officeDocument/2006/relationships/slide" Target="/ppt/slides/slide7.xml" Id="Rb8e37abcee37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662e147a7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9c5fa3da428a" /><Relationship Type="http://schemas.openxmlformats.org/officeDocument/2006/relationships/theme" Target="/ppt/slideMasters/theme/theme1.xml" Id="R2e2e803483d3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69c5fa3da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59d0bb169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d34155c46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6922138fa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02ca720b8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98c6d27f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115cda173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152b8105b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4 865 632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Konghellegata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