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45f8213ea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d0e863d904565"/>
  </p:sldMasterIdLst>
  <p:sldIdLst>
    <p:sldId xmlns:r="http://schemas.openxmlformats.org/officeDocument/2006/relationships" id="256" r:id="R6f20dbbeb7b04b69"/>
    <p:sldId xmlns:r="http://schemas.openxmlformats.org/officeDocument/2006/relationships" id="257" r:id="Rf8e811deeec742b2"/>
    <p:sldId xmlns:r="http://schemas.openxmlformats.org/officeDocument/2006/relationships" id="258" r:id="R13372833ed9f4070"/>
    <p:sldId xmlns:r="http://schemas.openxmlformats.org/officeDocument/2006/relationships" id="259" r:id="R10b09f6e1a094869"/>
    <p:sldId xmlns:r="http://schemas.openxmlformats.org/officeDocument/2006/relationships" id="260" r:id="R396e07254d974b2c"/>
    <p:sldId xmlns:r="http://schemas.openxmlformats.org/officeDocument/2006/relationships" id="261" r:id="R9dcb8bd6c410461b"/>
    <p:sldId xmlns:r="http://schemas.openxmlformats.org/officeDocument/2006/relationships" id="262" r:id="Ra96678a69eab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d0e863d904565" /><Relationship Type="http://schemas.openxmlformats.org/officeDocument/2006/relationships/slide" Target="/ppt/slides/slide1.xml" Id="R6f20dbbeb7b04b69" /><Relationship Type="http://schemas.openxmlformats.org/officeDocument/2006/relationships/slide" Target="/ppt/slides/slide2.xml" Id="Rf8e811deeec742b2" /><Relationship Type="http://schemas.openxmlformats.org/officeDocument/2006/relationships/slide" Target="/ppt/slides/slide3.xml" Id="R13372833ed9f4070" /><Relationship Type="http://schemas.openxmlformats.org/officeDocument/2006/relationships/slide" Target="/ppt/slides/slide4.xml" Id="R10b09f6e1a094869" /><Relationship Type="http://schemas.openxmlformats.org/officeDocument/2006/relationships/slide" Target="/ppt/slides/slide5.xml" Id="R396e07254d974b2c" /><Relationship Type="http://schemas.openxmlformats.org/officeDocument/2006/relationships/slide" Target="/ppt/slides/slide6.xml" Id="R9dcb8bd6c410461b" /><Relationship Type="http://schemas.openxmlformats.org/officeDocument/2006/relationships/slide" Target="/ppt/slides/slide7.xml" Id="Ra96678a69eab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5a778b936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5df9597b4f06" /><Relationship Type="http://schemas.openxmlformats.org/officeDocument/2006/relationships/theme" Target="/ppt/slideMasters/theme/theme1.xml" Id="R4221c2fba051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d5df9597b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a1b8bce9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d4f7a694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02bc9a0b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9d3653370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d9cc7448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7f422325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2b43b5d2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