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68de569cfb4c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ba83ba3807498e"/>
  </p:sldMasterIdLst>
  <p:sldIdLst>
    <p:sldId xmlns:r="http://schemas.openxmlformats.org/officeDocument/2006/relationships" id="256" r:id="R14bd897090b14d9d"/>
    <p:sldId xmlns:r="http://schemas.openxmlformats.org/officeDocument/2006/relationships" id="257" r:id="R525e19c9c27c4837"/>
    <p:sldId xmlns:r="http://schemas.openxmlformats.org/officeDocument/2006/relationships" id="258" r:id="R110363b0ecc34075"/>
    <p:sldId xmlns:r="http://schemas.openxmlformats.org/officeDocument/2006/relationships" id="259" r:id="R4097deec3f6f456d"/>
    <p:sldId xmlns:r="http://schemas.openxmlformats.org/officeDocument/2006/relationships" id="260" r:id="Rd095e10c8d5d4e9d"/>
    <p:sldId xmlns:r="http://schemas.openxmlformats.org/officeDocument/2006/relationships" id="261" r:id="Rbc2efe6cce0741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ba83ba3807498e" /><Relationship Type="http://schemas.openxmlformats.org/officeDocument/2006/relationships/slide" Target="/ppt/slides/slide1.xml" Id="R14bd897090b14d9d" /><Relationship Type="http://schemas.openxmlformats.org/officeDocument/2006/relationships/slide" Target="/ppt/slides/slide2.xml" Id="R525e19c9c27c4837" /><Relationship Type="http://schemas.openxmlformats.org/officeDocument/2006/relationships/slide" Target="/ppt/slides/slide3.xml" Id="R110363b0ecc34075" /><Relationship Type="http://schemas.openxmlformats.org/officeDocument/2006/relationships/slide" Target="/ppt/slides/slide4.xml" Id="R4097deec3f6f456d" /><Relationship Type="http://schemas.openxmlformats.org/officeDocument/2006/relationships/slide" Target="/ppt/slides/slide5.xml" Id="Rd095e10c8d5d4e9d" /><Relationship Type="http://schemas.openxmlformats.org/officeDocument/2006/relationships/slide" Target="/ppt/slides/slide6.xml" Id="Rbc2efe6cce0741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118a95b18641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51a9eabf54dce" /><Relationship Type="http://schemas.openxmlformats.org/officeDocument/2006/relationships/theme" Target="/ppt/slideMasters/theme/theme1.xml" Id="R015c9861d10b4d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451a9eabf54d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1c53c42db40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c919dbdf442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43a97adbd4e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e58fc0e1648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9ff6873d24c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e90ae0eb741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Weldings vei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919 853 883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BUSTER AS</a:t>
            </a:r>
          </a:p>
        </p:txBody>
      </p:sp>
    </p:spTree>
  </p:cSld>
  <p:clrMapOvr>
    <a:masterClrMapping xmlns:a="http://schemas.openxmlformats.org/drawingml/2006/main"/>
  </p:clrMapOvr>
</p:sld>
</file>