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a6fccc9e7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563ed73a24915"/>
  </p:sldMasterIdLst>
  <p:sldIdLst>
    <p:sldId xmlns:r="http://schemas.openxmlformats.org/officeDocument/2006/relationships" id="256" r:id="Rf156e5af0bcb4996"/>
    <p:sldId xmlns:r="http://schemas.openxmlformats.org/officeDocument/2006/relationships" id="257" r:id="R528f9373bb88444f"/>
    <p:sldId xmlns:r="http://schemas.openxmlformats.org/officeDocument/2006/relationships" id="258" r:id="Rab3da6b0adf34066"/>
    <p:sldId xmlns:r="http://schemas.openxmlformats.org/officeDocument/2006/relationships" id="259" r:id="R933b98bc7eb14ce6"/>
    <p:sldId xmlns:r="http://schemas.openxmlformats.org/officeDocument/2006/relationships" id="260" r:id="R90f6115de34a44e8"/>
    <p:sldId xmlns:r="http://schemas.openxmlformats.org/officeDocument/2006/relationships" id="261" r:id="Rf6e6383f85ee4638"/>
    <p:sldId xmlns:r="http://schemas.openxmlformats.org/officeDocument/2006/relationships" id="262" r:id="Rd44d5202544b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563ed73a24915" /><Relationship Type="http://schemas.openxmlformats.org/officeDocument/2006/relationships/slide" Target="/ppt/slides/slide1.xml" Id="Rf156e5af0bcb4996" /><Relationship Type="http://schemas.openxmlformats.org/officeDocument/2006/relationships/slide" Target="/ppt/slides/slide2.xml" Id="R528f9373bb88444f" /><Relationship Type="http://schemas.openxmlformats.org/officeDocument/2006/relationships/slide" Target="/ppt/slides/slide3.xml" Id="Rab3da6b0adf34066" /><Relationship Type="http://schemas.openxmlformats.org/officeDocument/2006/relationships/slide" Target="/ppt/slides/slide4.xml" Id="R933b98bc7eb14ce6" /><Relationship Type="http://schemas.openxmlformats.org/officeDocument/2006/relationships/slide" Target="/ppt/slides/slide5.xml" Id="R90f6115de34a44e8" /><Relationship Type="http://schemas.openxmlformats.org/officeDocument/2006/relationships/slide" Target="/ppt/slides/slide6.xml" Id="Rf6e6383f85ee4638" /><Relationship Type="http://schemas.openxmlformats.org/officeDocument/2006/relationships/slide" Target="/ppt/slides/slide7.xml" Id="Rd44d5202544b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7267f5772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82cd2365942f0" /><Relationship Type="http://schemas.openxmlformats.org/officeDocument/2006/relationships/theme" Target="/ppt/slideMasters/theme/theme1.xml" Id="Rb1dbaffcb710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82cd2365942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1d28fce7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41bace8d2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00dfc508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f9e8eaf9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7b1d9c95e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c8948100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95a2a64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