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b9d0a4ad414c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b213a4e3d3489d"/>
  </p:sldMasterIdLst>
  <p:sldIdLst>
    <p:sldId xmlns:r="http://schemas.openxmlformats.org/officeDocument/2006/relationships" id="256" r:id="R07a6933491844f6c"/>
    <p:sldId xmlns:r="http://schemas.openxmlformats.org/officeDocument/2006/relationships" id="257" r:id="Rf0d95ecef74949ad"/>
    <p:sldId xmlns:r="http://schemas.openxmlformats.org/officeDocument/2006/relationships" id="258" r:id="Rf6654349bf094395"/>
    <p:sldId xmlns:r="http://schemas.openxmlformats.org/officeDocument/2006/relationships" id="259" r:id="R9f802911da204250"/>
    <p:sldId xmlns:r="http://schemas.openxmlformats.org/officeDocument/2006/relationships" id="260" r:id="Rcafcaf7fb19c47e4"/>
    <p:sldId xmlns:r="http://schemas.openxmlformats.org/officeDocument/2006/relationships" id="261" r:id="R191c9ceb5d0a4e0b"/>
    <p:sldId xmlns:r="http://schemas.openxmlformats.org/officeDocument/2006/relationships" id="262" r:id="Redf68b45ec0549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b213a4e3d3489d" /><Relationship Type="http://schemas.openxmlformats.org/officeDocument/2006/relationships/slide" Target="/ppt/slides/slide1.xml" Id="R07a6933491844f6c" /><Relationship Type="http://schemas.openxmlformats.org/officeDocument/2006/relationships/slide" Target="/ppt/slides/slide2.xml" Id="Rf0d95ecef74949ad" /><Relationship Type="http://schemas.openxmlformats.org/officeDocument/2006/relationships/slide" Target="/ppt/slides/slide3.xml" Id="Rf6654349bf094395" /><Relationship Type="http://schemas.openxmlformats.org/officeDocument/2006/relationships/slide" Target="/ppt/slides/slide4.xml" Id="R9f802911da204250" /><Relationship Type="http://schemas.openxmlformats.org/officeDocument/2006/relationships/slide" Target="/ppt/slides/slide5.xml" Id="Rcafcaf7fb19c47e4" /><Relationship Type="http://schemas.openxmlformats.org/officeDocument/2006/relationships/slide" Target="/ppt/slides/slide6.xml" Id="R191c9ceb5d0a4e0b" /><Relationship Type="http://schemas.openxmlformats.org/officeDocument/2006/relationships/slide" Target="/ppt/slides/slide7.xml" Id="Redf68b45ec0549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0ba1f361fc47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17e58e34c406d" /><Relationship Type="http://schemas.openxmlformats.org/officeDocument/2006/relationships/theme" Target="/ppt/slideMasters/theme/theme1.xml" Id="R3e67c376308942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217e58e34c40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cfa50ece54b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0ff12069044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9fb44099f4c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709b4683b44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25041269c47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25d1bf0834f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eb11ffca3442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ROVA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ROVA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3 151 315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16 505 337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18 974 808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VATNE ROALD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919 827 793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ROVA INVEST AS</a:t>
            </a:r>
          </a:p>
        </p:txBody>
      </p:sp>
    </p:spTree>
  </p:cSld>
  <p:clrMapOvr>
    <a:masterClrMapping xmlns:a="http://schemas.openxmlformats.org/drawingml/2006/main"/>
  </p:clrMapOvr>
</p:sld>
</file>