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f89321cb7a47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4650229657423e"/>
  </p:sldMasterIdLst>
  <p:sldIdLst>
    <p:sldId xmlns:r="http://schemas.openxmlformats.org/officeDocument/2006/relationships" id="256" r:id="R400335d4f06048cc"/>
    <p:sldId xmlns:r="http://schemas.openxmlformats.org/officeDocument/2006/relationships" id="257" r:id="R365708152eb542b8"/>
    <p:sldId xmlns:r="http://schemas.openxmlformats.org/officeDocument/2006/relationships" id="258" r:id="R9f1fd81485174cbb"/>
    <p:sldId xmlns:r="http://schemas.openxmlformats.org/officeDocument/2006/relationships" id="259" r:id="R2f35a7b2573c496d"/>
    <p:sldId xmlns:r="http://schemas.openxmlformats.org/officeDocument/2006/relationships" id="260" r:id="R7dbb4e21cd324fb7"/>
    <p:sldId xmlns:r="http://schemas.openxmlformats.org/officeDocument/2006/relationships" id="261" r:id="R84e999044271465e"/>
    <p:sldId xmlns:r="http://schemas.openxmlformats.org/officeDocument/2006/relationships" id="262" r:id="Ra88f784238c64d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4650229657423e" /><Relationship Type="http://schemas.openxmlformats.org/officeDocument/2006/relationships/slide" Target="/ppt/slides/slide1.xml" Id="R400335d4f06048cc" /><Relationship Type="http://schemas.openxmlformats.org/officeDocument/2006/relationships/slide" Target="/ppt/slides/slide2.xml" Id="R365708152eb542b8" /><Relationship Type="http://schemas.openxmlformats.org/officeDocument/2006/relationships/slide" Target="/ppt/slides/slide3.xml" Id="R9f1fd81485174cbb" /><Relationship Type="http://schemas.openxmlformats.org/officeDocument/2006/relationships/slide" Target="/ppt/slides/slide4.xml" Id="R2f35a7b2573c496d" /><Relationship Type="http://schemas.openxmlformats.org/officeDocument/2006/relationships/slide" Target="/ppt/slides/slide5.xml" Id="R7dbb4e21cd324fb7" /><Relationship Type="http://schemas.openxmlformats.org/officeDocument/2006/relationships/slide" Target="/ppt/slides/slide6.xml" Id="R84e999044271465e" /><Relationship Type="http://schemas.openxmlformats.org/officeDocument/2006/relationships/slide" Target="/ppt/slides/slide7.xml" Id="Ra88f784238c64d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4387b1c7c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1cf86aba64d81" /><Relationship Type="http://schemas.openxmlformats.org/officeDocument/2006/relationships/theme" Target="/ppt/slideMasters/theme/theme1.xml" Id="R2bfec82ff4324a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f1cf86aba64d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5c39956aa4b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6693a6c6f49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eeb7c8aba4f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ae65bcc5245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2bc807b644c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8242082d24b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2c065c6ee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PARKEN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PARKEN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60 794 115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−147 773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−8 663 456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12 400 672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17 20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