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8487b0591646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3aa064323b4ecb"/>
  </p:sldMasterIdLst>
  <p:sldIdLst>
    <p:sldId xmlns:r="http://schemas.openxmlformats.org/officeDocument/2006/relationships" id="256" r:id="R493138003d3c4479"/>
    <p:sldId xmlns:r="http://schemas.openxmlformats.org/officeDocument/2006/relationships" id="257" r:id="R526973a7936649cf"/>
    <p:sldId xmlns:r="http://schemas.openxmlformats.org/officeDocument/2006/relationships" id="258" r:id="Rb0a048e98a84420b"/>
    <p:sldId xmlns:r="http://schemas.openxmlformats.org/officeDocument/2006/relationships" id="259" r:id="R476e3968f858452b"/>
    <p:sldId xmlns:r="http://schemas.openxmlformats.org/officeDocument/2006/relationships" id="260" r:id="R688f14e9aafa448e"/>
    <p:sldId xmlns:r="http://schemas.openxmlformats.org/officeDocument/2006/relationships" id="261" r:id="R6a0fdd6354024d0a"/>
    <p:sldId xmlns:r="http://schemas.openxmlformats.org/officeDocument/2006/relationships" id="262" r:id="R813d57374c4c43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3aa064323b4ecb" /><Relationship Type="http://schemas.openxmlformats.org/officeDocument/2006/relationships/slide" Target="/ppt/slides/slide1.xml" Id="R493138003d3c4479" /><Relationship Type="http://schemas.openxmlformats.org/officeDocument/2006/relationships/slide" Target="/ppt/slides/slide2.xml" Id="R526973a7936649cf" /><Relationship Type="http://schemas.openxmlformats.org/officeDocument/2006/relationships/slide" Target="/ppt/slides/slide3.xml" Id="Rb0a048e98a84420b" /><Relationship Type="http://schemas.openxmlformats.org/officeDocument/2006/relationships/slide" Target="/ppt/slides/slide4.xml" Id="R476e3968f858452b" /><Relationship Type="http://schemas.openxmlformats.org/officeDocument/2006/relationships/slide" Target="/ppt/slides/slide5.xml" Id="R688f14e9aafa448e" /><Relationship Type="http://schemas.openxmlformats.org/officeDocument/2006/relationships/slide" Target="/ppt/slides/slide6.xml" Id="R6a0fdd6354024d0a" /><Relationship Type="http://schemas.openxmlformats.org/officeDocument/2006/relationships/slide" Target="/ppt/slides/slide7.xml" Id="R813d57374c4c43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ee637a6f6140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e21bc3db04a90" /><Relationship Type="http://schemas.openxmlformats.org/officeDocument/2006/relationships/theme" Target="/ppt/slideMasters/theme/theme1.xml" Id="Rc0163a766ae14d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5e21bc3db04a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987f1022e44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49ff6762248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255411af746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cc7c2382c40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ce549413646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9726e0e3042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0bbfdddcf43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NOVA GRUPPEN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NOVA GRUPPEN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−2 600 296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1 964 065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15 213 943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HEGIL AS  –  59,7 %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JAMECO AS  –  40,3 %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Kobbervikdalen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919 823 445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