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940cc1548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d365b32df4152"/>
  </p:sldMasterIdLst>
  <p:sldIdLst>
    <p:sldId xmlns:r="http://schemas.openxmlformats.org/officeDocument/2006/relationships" id="256" r:id="R7859a0a48daf49b2"/>
    <p:sldId xmlns:r="http://schemas.openxmlformats.org/officeDocument/2006/relationships" id="257" r:id="R79b4c44ea7e44171"/>
    <p:sldId xmlns:r="http://schemas.openxmlformats.org/officeDocument/2006/relationships" id="258" r:id="R3474670c32c849e9"/>
    <p:sldId xmlns:r="http://schemas.openxmlformats.org/officeDocument/2006/relationships" id="259" r:id="Rd603d4def5c24ae4"/>
    <p:sldId xmlns:r="http://schemas.openxmlformats.org/officeDocument/2006/relationships" id="260" r:id="R52c9b6b997a44258"/>
    <p:sldId xmlns:r="http://schemas.openxmlformats.org/officeDocument/2006/relationships" id="261" r:id="Rbd1326cfe20742b8"/>
    <p:sldId xmlns:r="http://schemas.openxmlformats.org/officeDocument/2006/relationships" id="262" r:id="R0a44ade1ad3f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d365b32df4152" /><Relationship Type="http://schemas.openxmlformats.org/officeDocument/2006/relationships/slide" Target="/ppt/slides/slide1.xml" Id="R7859a0a48daf49b2" /><Relationship Type="http://schemas.openxmlformats.org/officeDocument/2006/relationships/slide" Target="/ppt/slides/slide2.xml" Id="R79b4c44ea7e44171" /><Relationship Type="http://schemas.openxmlformats.org/officeDocument/2006/relationships/slide" Target="/ppt/slides/slide3.xml" Id="R3474670c32c849e9" /><Relationship Type="http://schemas.openxmlformats.org/officeDocument/2006/relationships/slide" Target="/ppt/slides/slide4.xml" Id="Rd603d4def5c24ae4" /><Relationship Type="http://schemas.openxmlformats.org/officeDocument/2006/relationships/slide" Target="/ppt/slides/slide5.xml" Id="R52c9b6b997a44258" /><Relationship Type="http://schemas.openxmlformats.org/officeDocument/2006/relationships/slide" Target="/ppt/slides/slide6.xml" Id="Rbd1326cfe20742b8" /><Relationship Type="http://schemas.openxmlformats.org/officeDocument/2006/relationships/slide" Target="/ppt/slides/slide7.xml" Id="R0a44ade1ad3f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b415790d4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40611a604565" /><Relationship Type="http://schemas.openxmlformats.org/officeDocument/2006/relationships/theme" Target="/ppt/slideMasters/theme/theme1.xml" Id="R27d00de2248b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540611a60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fdb2c16c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76cba1ba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34d9c8ac8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8a3d81c76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747e220e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66907660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8d213661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