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7982a5535a44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c68870e8694e32"/>
  </p:sldMasterIdLst>
  <p:sldIdLst>
    <p:sldId xmlns:r="http://schemas.openxmlformats.org/officeDocument/2006/relationships" id="256" r:id="R507773398f5d4f9a"/>
    <p:sldId xmlns:r="http://schemas.openxmlformats.org/officeDocument/2006/relationships" id="257" r:id="Ra8f0412126e04905"/>
    <p:sldId xmlns:r="http://schemas.openxmlformats.org/officeDocument/2006/relationships" id="258" r:id="R93bd59803cb741a2"/>
    <p:sldId xmlns:r="http://schemas.openxmlformats.org/officeDocument/2006/relationships" id="259" r:id="R02e55cb6b3564856"/>
    <p:sldId xmlns:r="http://schemas.openxmlformats.org/officeDocument/2006/relationships" id="260" r:id="R82098c5ebf7c4948"/>
    <p:sldId xmlns:r="http://schemas.openxmlformats.org/officeDocument/2006/relationships" id="261" r:id="R55491a044bfc433f"/>
    <p:sldId xmlns:r="http://schemas.openxmlformats.org/officeDocument/2006/relationships" id="262" r:id="Re2d9274512f941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c68870e8694e32" /><Relationship Type="http://schemas.openxmlformats.org/officeDocument/2006/relationships/slide" Target="/ppt/slides/slide1.xml" Id="R507773398f5d4f9a" /><Relationship Type="http://schemas.openxmlformats.org/officeDocument/2006/relationships/slide" Target="/ppt/slides/slide2.xml" Id="Ra8f0412126e04905" /><Relationship Type="http://schemas.openxmlformats.org/officeDocument/2006/relationships/slide" Target="/ppt/slides/slide3.xml" Id="R93bd59803cb741a2" /><Relationship Type="http://schemas.openxmlformats.org/officeDocument/2006/relationships/slide" Target="/ppt/slides/slide4.xml" Id="R02e55cb6b3564856" /><Relationship Type="http://schemas.openxmlformats.org/officeDocument/2006/relationships/slide" Target="/ppt/slides/slide5.xml" Id="R82098c5ebf7c4948" /><Relationship Type="http://schemas.openxmlformats.org/officeDocument/2006/relationships/slide" Target="/ppt/slides/slide6.xml" Id="R55491a044bfc433f" /><Relationship Type="http://schemas.openxmlformats.org/officeDocument/2006/relationships/slide" Target="/ppt/slides/slide7.xml" Id="Re2d9274512f941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e56925baba44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b715a9f3546ec" /><Relationship Type="http://schemas.openxmlformats.org/officeDocument/2006/relationships/theme" Target="/ppt/slideMasters/theme/theme1.xml" Id="R80096e29869d4a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eb715a9f3546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a81ee4e1e43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fc3d296e949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9e6cf45d74e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063ee8e7c41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840d21eed45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3ac574a9041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67d609e0542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KVERVA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AS ble etablert [år] og holder til i Kverva.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111 160 000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1 662 776 000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4 957 638 000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9 761 711 000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KVARV AS  –  93,1 %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AS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NORDPILAN AS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INVEST AS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KVEMA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7266 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919 818 824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AS</a:t>
            </a:r>
          </a:p>
        </p:txBody>
      </p:sp>
    </p:spTree>
  </p:cSld>
  <p:clrMapOvr>
    <a:masterClrMapping xmlns:a="http://schemas.openxmlformats.org/drawingml/2006/main"/>
  </p:clrMapOvr>
</p:sld>
</file>