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53b35e158b4a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cea19d49f34aad"/>
  </p:sldMasterIdLst>
  <p:sldIdLst>
    <p:sldId xmlns:r="http://schemas.openxmlformats.org/officeDocument/2006/relationships" id="256" r:id="R0aae55ee002647b6"/>
    <p:sldId xmlns:r="http://schemas.openxmlformats.org/officeDocument/2006/relationships" id="257" r:id="R9b4fe85d60454eab"/>
    <p:sldId xmlns:r="http://schemas.openxmlformats.org/officeDocument/2006/relationships" id="258" r:id="R420c52372d48441b"/>
    <p:sldId xmlns:r="http://schemas.openxmlformats.org/officeDocument/2006/relationships" id="259" r:id="R3a627fe798af47f8"/>
    <p:sldId xmlns:r="http://schemas.openxmlformats.org/officeDocument/2006/relationships" id="260" r:id="R76276b19535c42cf"/>
    <p:sldId xmlns:r="http://schemas.openxmlformats.org/officeDocument/2006/relationships" id="261" r:id="Rab9cef88fa6a4ce8"/>
    <p:sldId xmlns:r="http://schemas.openxmlformats.org/officeDocument/2006/relationships" id="262" r:id="R7a6eb2240af743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cea19d49f34aad" /><Relationship Type="http://schemas.openxmlformats.org/officeDocument/2006/relationships/slide" Target="/ppt/slides/slide1.xml" Id="R0aae55ee002647b6" /><Relationship Type="http://schemas.openxmlformats.org/officeDocument/2006/relationships/slide" Target="/ppt/slides/slide2.xml" Id="R9b4fe85d60454eab" /><Relationship Type="http://schemas.openxmlformats.org/officeDocument/2006/relationships/slide" Target="/ppt/slides/slide3.xml" Id="R420c52372d48441b" /><Relationship Type="http://schemas.openxmlformats.org/officeDocument/2006/relationships/slide" Target="/ppt/slides/slide4.xml" Id="R3a627fe798af47f8" /><Relationship Type="http://schemas.openxmlformats.org/officeDocument/2006/relationships/slide" Target="/ppt/slides/slide5.xml" Id="R76276b19535c42cf" /><Relationship Type="http://schemas.openxmlformats.org/officeDocument/2006/relationships/slide" Target="/ppt/slides/slide6.xml" Id="Rab9cef88fa6a4ce8" /><Relationship Type="http://schemas.openxmlformats.org/officeDocument/2006/relationships/slide" Target="/ppt/slides/slide7.xml" Id="R7a6eb2240af743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182318858d46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97d43d6f445e6" /><Relationship Type="http://schemas.openxmlformats.org/officeDocument/2006/relationships/theme" Target="/ppt/slideMasters/theme/theme1.xml" Id="R632d6dac249344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e97d43d6f445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c456719d948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de764fcd647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7fa6493034f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724ae1e8241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b5c64ae2147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6f818d9474e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b70438ff24a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AMAR INVEST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AMAR INVEST I AS ble etablert [år] og holder til i Førresfjorden.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−194 520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25 836 274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377 503 907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410 705 405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AMAR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Rundhaug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5563 Førresfjorden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919 804 645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AMAR INVEST I AS</a:t>
            </a:r>
          </a:p>
        </p:txBody>
      </p:sp>
    </p:spTree>
  </p:cSld>
  <p:clrMapOvr>
    <a:masterClrMapping xmlns:a="http://schemas.openxmlformats.org/drawingml/2006/main"/>
  </p:clrMapOvr>
</p:sld>
</file>