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ea86dbcfb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846384bf344ac"/>
  </p:sldMasterIdLst>
  <p:sldIdLst>
    <p:sldId xmlns:r="http://schemas.openxmlformats.org/officeDocument/2006/relationships" id="256" r:id="R2b72315a56b44517"/>
    <p:sldId xmlns:r="http://schemas.openxmlformats.org/officeDocument/2006/relationships" id="257" r:id="Ra56dce3cbb1d468e"/>
    <p:sldId xmlns:r="http://schemas.openxmlformats.org/officeDocument/2006/relationships" id="258" r:id="R16423a70c035422c"/>
    <p:sldId xmlns:r="http://schemas.openxmlformats.org/officeDocument/2006/relationships" id="259" r:id="Ra1b87a1b50a14dde"/>
    <p:sldId xmlns:r="http://schemas.openxmlformats.org/officeDocument/2006/relationships" id="260" r:id="R37974f188b5a465c"/>
    <p:sldId xmlns:r="http://schemas.openxmlformats.org/officeDocument/2006/relationships" id="261" r:id="R7f2a456f35c24a0e"/>
    <p:sldId xmlns:r="http://schemas.openxmlformats.org/officeDocument/2006/relationships" id="262" r:id="R4c384d91347e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846384bf344ac" /><Relationship Type="http://schemas.openxmlformats.org/officeDocument/2006/relationships/slide" Target="/ppt/slides/slide1.xml" Id="R2b72315a56b44517" /><Relationship Type="http://schemas.openxmlformats.org/officeDocument/2006/relationships/slide" Target="/ppt/slides/slide2.xml" Id="Ra56dce3cbb1d468e" /><Relationship Type="http://schemas.openxmlformats.org/officeDocument/2006/relationships/slide" Target="/ppt/slides/slide3.xml" Id="R16423a70c035422c" /><Relationship Type="http://schemas.openxmlformats.org/officeDocument/2006/relationships/slide" Target="/ppt/slides/slide4.xml" Id="Ra1b87a1b50a14dde" /><Relationship Type="http://schemas.openxmlformats.org/officeDocument/2006/relationships/slide" Target="/ppt/slides/slide5.xml" Id="R37974f188b5a465c" /><Relationship Type="http://schemas.openxmlformats.org/officeDocument/2006/relationships/slide" Target="/ppt/slides/slide6.xml" Id="R7f2a456f35c24a0e" /><Relationship Type="http://schemas.openxmlformats.org/officeDocument/2006/relationships/slide" Target="/ppt/slides/slide7.xml" Id="R4c384d91347e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ad826f997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a3d1cc9e43d1" /><Relationship Type="http://schemas.openxmlformats.org/officeDocument/2006/relationships/theme" Target="/ppt/slideMasters/theme/theme1.xml" Id="R104de4a0e05f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8a3d1cc9e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7f1d072d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62b3dacdd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0d63a62f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912591ca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3a897b614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e6d01ab81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6fac9649c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