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6f1f7de79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57da7192d42f1"/>
  </p:sldMasterIdLst>
  <p:sldIdLst>
    <p:sldId xmlns:r="http://schemas.openxmlformats.org/officeDocument/2006/relationships" id="256" r:id="Rb64fc382e69b4e3f"/>
    <p:sldId xmlns:r="http://schemas.openxmlformats.org/officeDocument/2006/relationships" id="257" r:id="R273a56c69c614487"/>
    <p:sldId xmlns:r="http://schemas.openxmlformats.org/officeDocument/2006/relationships" id="258" r:id="Rbd959a7ef95549f9"/>
    <p:sldId xmlns:r="http://schemas.openxmlformats.org/officeDocument/2006/relationships" id="259" r:id="R37937f4da6de4782"/>
    <p:sldId xmlns:r="http://schemas.openxmlformats.org/officeDocument/2006/relationships" id="260" r:id="R00f59c96dcc049e9"/>
    <p:sldId xmlns:r="http://schemas.openxmlformats.org/officeDocument/2006/relationships" id="261" r:id="R75fd60805aa64120"/>
    <p:sldId xmlns:r="http://schemas.openxmlformats.org/officeDocument/2006/relationships" id="262" r:id="Rb85d3003b08e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57da7192d42f1" /><Relationship Type="http://schemas.openxmlformats.org/officeDocument/2006/relationships/slide" Target="/ppt/slides/slide1.xml" Id="Rb64fc382e69b4e3f" /><Relationship Type="http://schemas.openxmlformats.org/officeDocument/2006/relationships/slide" Target="/ppt/slides/slide2.xml" Id="R273a56c69c614487" /><Relationship Type="http://schemas.openxmlformats.org/officeDocument/2006/relationships/slide" Target="/ppt/slides/slide3.xml" Id="Rbd959a7ef95549f9" /><Relationship Type="http://schemas.openxmlformats.org/officeDocument/2006/relationships/slide" Target="/ppt/slides/slide4.xml" Id="R37937f4da6de4782" /><Relationship Type="http://schemas.openxmlformats.org/officeDocument/2006/relationships/slide" Target="/ppt/slides/slide5.xml" Id="R00f59c96dcc049e9" /><Relationship Type="http://schemas.openxmlformats.org/officeDocument/2006/relationships/slide" Target="/ppt/slides/slide6.xml" Id="R75fd60805aa64120" /><Relationship Type="http://schemas.openxmlformats.org/officeDocument/2006/relationships/slide" Target="/ppt/slides/slide7.xml" Id="Rb85d3003b08e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0f4927ec8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2b3c3f182422b" /><Relationship Type="http://schemas.openxmlformats.org/officeDocument/2006/relationships/theme" Target="/ppt/slideMasters/theme/theme1.xml" Id="R90d2c145a240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2b3c3f182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7a2b1b3a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a1a0f70c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596fd524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36235d75f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148c7987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feb3e591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365e00751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22 784 748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25 568 874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TROND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