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d2da1b77c84a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cff97ee8384311"/>
  </p:sldMasterIdLst>
  <p:sldIdLst>
    <p:sldId xmlns:r="http://schemas.openxmlformats.org/officeDocument/2006/relationships" id="256" r:id="Rc52b17c71cf14d2d"/>
    <p:sldId xmlns:r="http://schemas.openxmlformats.org/officeDocument/2006/relationships" id="257" r:id="Ree4f60eac9774b86"/>
    <p:sldId xmlns:r="http://schemas.openxmlformats.org/officeDocument/2006/relationships" id="258" r:id="R8731fdcd34b84e7a"/>
    <p:sldId xmlns:r="http://schemas.openxmlformats.org/officeDocument/2006/relationships" id="259" r:id="R39f99ae6e62541b5"/>
    <p:sldId xmlns:r="http://schemas.openxmlformats.org/officeDocument/2006/relationships" id="260" r:id="Rba693ab86bd544b9"/>
    <p:sldId xmlns:r="http://schemas.openxmlformats.org/officeDocument/2006/relationships" id="261" r:id="Rf08c9f7b2df2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ff97ee8384311" /><Relationship Type="http://schemas.openxmlformats.org/officeDocument/2006/relationships/slide" Target="/ppt/slides/slide1.xml" Id="Rc52b17c71cf14d2d" /><Relationship Type="http://schemas.openxmlformats.org/officeDocument/2006/relationships/slide" Target="/ppt/slides/slide2.xml" Id="Ree4f60eac9774b86" /><Relationship Type="http://schemas.openxmlformats.org/officeDocument/2006/relationships/slide" Target="/ppt/slides/slide3.xml" Id="R8731fdcd34b84e7a" /><Relationship Type="http://schemas.openxmlformats.org/officeDocument/2006/relationships/slide" Target="/ppt/slides/slide4.xml" Id="R39f99ae6e62541b5" /><Relationship Type="http://schemas.openxmlformats.org/officeDocument/2006/relationships/slide" Target="/ppt/slides/slide5.xml" Id="Rba693ab86bd544b9" /><Relationship Type="http://schemas.openxmlformats.org/officeDocument/2006/relationships/slide" Target="/ppt/slides/slide6.xml" Id="Rf08c9f7b2df2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a9112466c847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a6b490f784175" /><Relationship Type="http://schemas.openxmlformats.org/officeDocument/2006/relationships/theme" Target="/ppt/slideMasters/theme/theme1.xml" Id="Re8ab92378c804f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ba6b490f7841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7187d384b4a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70f3dabdc48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06931587740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64d36b325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60cc658294c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ebefe1ac04c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