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8653fe9caa4d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686de482854a1c"/>
  </p:sldMasterIdLst>
  <p:sldIdLst>
    <p:sldId xmlns:r="http://schemas.openxmlformats.org/officeDocument/2006/relationships" id="256" r:id="R2aa923eb5e454e3d"/>
    <p:sldId xmlns:r="http://schemas.openxmlformats.org/officeDocument/2006/relationships" id="257" r:id="R1c7bc434c6004446"/>
    <p:sldId xmlns:r="http://schemas.openxmlformats.org/officeDocument/2006/relationships" id="258" r:id="Rff2da063aaac4bd0"/>
    <p:sldId xmlns:r="http://schemas.openxmlformats.org/officeDocument/2006/relationships" id="259" r:id="R7adf4652724942f5"/>
    <p:sldId xmlns:r="http://schemas.openxmlformats.org/officeDocument/2006/relationships" id="260" r:id="Rcac6e286aca64e0c"/>
    <p:sldId xmlns:r="http://schemas.openxmlformats.org/officeDocument/2006/relationships" id="261" r:id="R50ec9743bd4346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686de482854a1c" /><Relationship Type="http://schemas.openxmlformats.org/officeDocument/2006/relationships/slide" Target="/ppt/slides/slide1.xml" Id="R2aa923eb5e454e3d" /><Relationship Type="http://schemas.openxmlformats.org/officeDocument/2006/relationships/slide" Target="/ppt/slides/slide2.xml" Id="R1c7bc434c6004446" /><Relationship Type="http://schemas.openxmlformats.org/officeDocument/2006/relationships/slide" Target="/ppt/slides/slide3.xml" Id="Rff2da063aaac4bd0" /><Relationship Type="http://schemas.openxmlformats.org/officeDocument/2006/relationships/slide" Target="/ppt/slides/slide4.xml" Id="R7adf4652724942f5" /><Relationship Type="http://schemas.openxmlformats.org/officeDocument/2006/relationships/slide" Target="/ppt/slides/slide5.xml" Id="Rcac6e286aca64e0c" /><Relationship Type="http://schemas.openxmlformats.org/officeDocument/2006/relationships/slide" Target="/ppt/slides/slide6.xml" Id="R50ec9743bd4346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74dc9a91f54d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42bb49f3d46ca" /><Relationship Type="http://schemas.openxmlformats.org/officeDocument/2006/relationships/theme" Target="/ppt/slideMasters/theme/theme1.xml" Id="R78101065bf4e45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042bb49f3d46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7628010554b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12e781a5740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b54ca95e443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965e742ef41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3ea6907c74a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69b5674d24a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