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e81d184a7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cde22b2574915"/>
  </p:sldMasterIdLst>
  <p:sldIdLst>
    <p:sldId xmlns:r="http://schemas.openxmlformats.org/officeDocument/2006/relationships" id="256" r:id="R9eb299d931184dd4"/>
    <p:sldId xmlns:r="http://schemas.openxmlformats.org/officeDocument/2006/relationships" id="257" r:id="R73c725c0d95d4bdb"/>
    <p:sldId xmlns:r="http://schemas.openxmlformats.org/officeDocument/2006/relationships" id="258" r:id="R8a6c7064625f44fc"/>
    <p:sldId xmlns:r="http://schemas.openxmlformats.org/officeDocument/2006/relationships" id="259" r:id="Rbc08e04e74f24854"/>
    <p:sldId xmlns:r="http://schemas.openxmlformats.org/officeDocument/2006/relationships" id="260" r:id="Rbdb3ae15a0da463a"/>
    <p:sldId xmlns:r="http://schemas.openxmlformats.org/officeDocument/2006/relationships" id="261" r:id="R43e2726bdc774459"/>
    <p:sldId xmlns:r="http://schemas.openxmlformats.org/officeDocument/2006/relationships" id="262" r:id="Rda77e79f7787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cde22b2574915" /><Relationship Type="http://schemas.openxmlformats.org/officeDocument/2006/relationships/slide" Target="/ppt/slides/slide1.xml" Id="R9eb299d931184dd4" /><Relationship Type="http://schemas.openxmlformats.org/officeDocument/2006/relationships/slide" Target="/ppt/slides/slide2.xml" Id="R73c725c0d95d4bdb" /><Relationship Type="http://schemas.openxmlformats.org/officeDocument/2006/relationships/slide" Target="/ppt/slides/slide3.xml" Id="R8a6c7064625f44fc" /><Relationship Type="http://schemas.openxmlformats.org/officeDocument/2006/relationships/slide" Target="/ppt/slides/slide4.xml" Id="Rbc08e04e74f24854" /><Relationship Type="http://schemas.openxmlformats.org/officeDocument/2006/relationships/slide" Target="/ppt/slides/slide5.xml" Id="Rbdb3ae15a0da463a" /><Relationship Type="http://schemas.openxmlformats.org/officeDocument/2006/relationships/slide" Target="/ppt/slides/slide6.xml" Id="R43e2726bdc774459" /><Relationship Type="http://schemas.openxmlformats.org/officeDocument/2006/relationships/slide" Target="/ppt/slides/slide7.xml" Id="Rda77e79f7787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bf40e8618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3ee94b67b4b44" /><Relationship Type="http://schemas.openxmlformats.org/officeDocument/2006/relationships/theme" Target="/ppt/slideMasters/theme/theme1.xml" Id="Rd82c4c9854f1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3ee94b67b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0349a259e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b2889223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3cde2e0f8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ac67d878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9cc24bbe4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81b4c6c0f48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40c469623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ALVESTAD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