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b9f347551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d51fad5c04b10"/>
  </p:sldMasterIdLst>
  <p:sldIdLst>
    <p:sldId xmlns:r="http://schemas.openxmlformats.org/officeDocument/2006/relationships" id="256" r:id="R3678acc882b9480e"/>
    <p:sldId xmlns:r="http://schemas.openxmlformats.org/officeDocument/2006/relationships" id="257" r:id="R83b94e82911a4e5b"/>
    <p:sldId xmlns:r="http://schemas.openxmlformats.org/officeDocument/2006/relationships" id="258" r:id="R182dc02c87744e7a"/>
    <p:sldId xmlns:r="http://schemas.openxmlformats.org/officeDocument/2006/relationships" id="259" r:id="R03b06492d0ac40c4"/>
    <p:sldId xmlns:r="http://schemas.openxmlformats.org/officeDocument/2006/relationships" id="260" r:id="R8a1e7dbdac904fc8"/>
    <p:sldId xmlns:r="http://schemas.openxmlformats.org/officeDocument/2006/relationships" id="261" r:id="Rcc7983cb21fc4dae"/>
    <p:sldId xmlns:r="http://schemas.openxmlformats.org/officeDocument/2006/relationships" id="262" r:id="R6227f390b460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d51fad5c04b10" /><Relationship Type="http://schemas.openxmlformats.org/officeDocument/2006/relationships/slide" Target="/ppt/slides/slide1.xml" Id="R3678acc882b9480e" /><Relationship Type="http://schemas.openxmlformats.org/officeDocument/2006/relationships/slide" Target="/ppt/slides/slide2.xml" Id="R83b94e82911a4e5b" /><Relationship Type="http://schemas.openxmlformats.org/officeDocument/2006/relationships/slide" Target="/ppt/slides/slide3.xml" Id="R182dc02c87744e7a" /><Relationship Type="http://schemas.openxmlformats.org/officeDocument/2006/relationships/slide" Target="/ppt/slides/slide4.xml" Id="R03b06492d0ac40c4" /><Relationship Type="http://schemas.openxmlformats.org/officeDocument/2006/relationships/slide" Target="/ppt/slides/slide5.xml" Id="R8a1e7dbdac904fc8" /><Relationship Type="http://schemas.openxmlformats.org/officeDocument/2006/relationships/slide" Target="/ppt/slides/slide6.xml" Id="Rcc7983cb21fc4dae" /><Relationship Type="http://schemas.openxmlformats.org/officeDocument/2006/relationships/slide" Target="/ppt/slides/slide7.xml" Id="R6227f390b460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64304c111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6e7d6a6674648" /><Relationship Type="http://schemas.openxmlformats.org/officeDocument/2006/relationships/theme" Target="/ppt/slideMasters/theme/theme1.xml" Id="R7fb60de8dbea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6e7d6a667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d8b87ae3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2d3dec962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cb58833e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d0101b61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2033f23ec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0bad1593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f73023c4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49 594 135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BJERTNÆS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