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93dc37001504e5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117e2a5533640cc"/>
  </p:sldMasterIdLst>
  <p:sldIdLst>
    <p:sldId xmlns:r="http://schemas.openxmlformats.org/officeDocument/2006/relationships" id="256" r:id="R1f790690e6c14329"/>
    <p:sldId xmlns:r="http://schemas.openxmlformats.org/officeDocument/2006/relationships" id="257" r:id="Rdb63f8b7290745e0"/>
    <p:sldId xmlns:r="http://schemas.openxmlformats.org/officeDocument/2006/relationships" id="258" r:id="R1fe7318dd6ad43d2"/>
    <p:sldId xmlns:r="http://schemas.openxmlformats.org/officeDocument/2006/relationships" id="259" r:id="R00b981bb59484d46"/>
    <p:sldId xmlns:r="http://schemas.openxmlformats.org/officeDocument/2006/relationships" id="260" r:id="R4e3c4c77ab5442a1"/>
    <p:sldId xmlns:r="http://schemas.openxmlformats.org/officeDocument/2006/relationships" id="261" r:id="R51a0330ff9fe4d9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117e2a5533640cc" /><Relationship Type="http://schemas.openxmlformats.org/officeDocument/2006/relationships/slide" Target="/ppt/slides/slide1.xml" Id="R1f790690e6c14329" /><Relationship Type="http://schemas.openxmlformats.org/officeDocument/2006/relationships/slide" Target="/ppt/slides/slide2.xml" Id="Rdb63f8b7290745e0" /><Relationship Type="http://schemas.openxmlformats.org/officeDocument/2006/relationships/slide" Target="/ppt/slides/slide3.xml" Id="R1fe7318dd6ad43d2" /><Relationship Type="http://schemas.openxmlformats.org/officeDocument/2006/relationships/slide" Target="/ppt/slides/slide4.xml" Id="R00b981bb59484d46" /><Relationship Type="http://schemas.openxmlformats.org/officeDocument/2006/relationships/slide" Target="/ppt/slides/slide5.xml" Id="R4e3c4c77ab5442a1" /><Relationship Type="http://schemas.openxmlformats.org/officeDocument/2006/relationships/slide" Target="/ppt/slides/slide6.xml" Id="R51a0330ff9fe4d9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a996ab141214ba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449fea150e4c0d" /><Relationship Type="http://schemas.openxmlformats.org/officeDocument/2006/relationships/theme" Target="/ppt/slideMasters/theme/theme1.xml" Id="Raae124677d7d45f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f449fea150e4c0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cd27f4546a496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ad810e93e64be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aebe82801a4eb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f880eb9ac34df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f9e6dc225e461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a559976fcc40b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PEBJE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PEBJE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PEBJE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PEBJE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PEBJE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PEBJE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Petter Bjertnæs, Aspehaugveien 3B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919 687 312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PEBJE HOLDING AS</a:t>
            </a:r>
          </a:p>
        </p:txBody>
      </p:sp>
    </p:spTree>
  </p:cSld>
  <p:clrMapOvr>
    <a:masterClrMapping xmlns:a="http://schemas.openxmlformats.org/drawingml/2006/main"/>
  </p:clrMapOvr>
</p:sld>
</file>