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84495330a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9dfc8afc74503"/>
  </p:sldMasterIdLst>
  <p:sldIdLst>
    <p:sldId xmlns:r="http://schemas.openxmlformats.org/officeDocument/2006/relationships" id="256" r:id="R53f80f8fbed94136"/>
    <p:sldId xmlns:r="http://schemas.openxmlformats.org/officeDocument/2006/relationships" id="257" r:id="R0ff4c2c60e1b4ce5"/>
    <p:sldId xmlns:r="http://schemas.openxmlformats.org/officeDocument/2006/relationships" id="258" r:id="R52edf3ccbeb04a95"/>
    <p:sldId xmlns:r="http://schemas.openxmlformats.org/officeDocument/2006/relationships" id="259" r:id="R5f5dd4f2b69e4856"/>
    <p:sldId xmlns:r="http://schemas.openxmlformats.org/officeDocument/2006/relationships" id="260" r:id="R17d7ec110ca44772"/>
    <p:sldId xmlns:r="http://schemas.openxmlformats.org/officeDocument/2006/relationships" id="261" r:id="R8f739ce54d524509"/>
    <p:sldId xmlns:r="http://schemas.openxmlformats.org/officeDocument/2006/relationships" id="262" r:id="R55bdfd636e81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9dfc8afc74503" /><Relationship Type="http://schemas.openxmlformats.org/officeDocument/2006/relationships/slide" Target="/ppt/slides/slide1.xml" Id="R53f80f8fbed94136" /><Relationship Type="http://schemas.openxmlformats.org/officeDocument/2006/relationships/slide" Target="/ppt/slides/slide2.xml" Id="R0ff4c2c60e1b4ce5" /><Relationship Type="http://schemas.openxmlformats.org/officeDocument/2006/relationships/slide" Target="/ppt/slides/slide3.xml" Id="R52edf3ccbeb04a95" /><Relationship Type="http://schemas.openxmlformats.org/officeDocument/2006/relationships/slide" Target="/ppt/slides/slide4.xml" Id="R5f5dd4f2b69e4856" /><Relationship Type="http://schemas.openxmlformats.org/officeDocument/2006/relationships/slide" Target="/ppt/slides/slide5.xml" Id="R17d7ec110ca44772" /><Relationship Type="http://schemas.openxmlformats.org/officeDocument/2006/relationships/slide" Target="/ppt/slides/slide6.xml" Id="R8f739ce54d524509" /><Relationship Type="http://schemas.openxmlformats.org/officeDocument/2006/relationships/slide" Target="/ppt/slides/slide7.xml" Id="R55bdfd636e81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ad4cf7abf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f5f33a7214fb9" /><Relationship Type="http://schemas.openxmlformats.org/officeDocument/2006/relationships/theme" Target="/ppt/slideMasters/theme/theme1.xml" Id="Rf62bf9370fa2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f5f33a721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cbdb55852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a395de8f6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4d203722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7c894a53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6abb098c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0dd94f1048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aa5771bec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24 526 020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