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d7b898c0f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5585829dd4d48"/>
  </p:sldMasterIdLst>
  <p:sldIdLst>
    <p:sldId xmlns:r="http://schemas.openxmlformats.org/officeDocument/2006/relationships" id="256" r:id="R4c84db2d55d64c9f"/>
    <p:sldId xmlns:r="http://schemas.openxmlformats.org/officeDocument/2006/relationships" id="257" r:id="R5ce676d2381e469f"/>
    <p:sldId xmlns:r="http://schemas.openxmlformats.org/officeDocument/2006/relationships" id="258" r:id="R9fe98c9227cd4c70"/>
    <p:sldId xmlns:r="http://schemas.openxmlformats.org/officeDocument/2006/relationships" id="259" r:id="R8e4107d0dbe3428b"/>
    <p:sldId xmlns:r="http://schemas.openxmlformats.org/officeDocument/2006/relationships" id="260" r:id="Rbc8c92c216214d42"/>
    <p:sldId xmlns:r="http://schemas.openxmlformats.org/officeDocument/2006/relationships" id="261" r:id="R74e1d6af4b4f474e"/>
    <p:sldId xmlns:r="http://schemas.openxmlformats.org/officeDocument/2006/relationships" id="262" r:id="R390dbf097237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5585829dd4d48" /><Relationship Type="http://schemas.openxmlformats.org/officeDocument/2006/relationships/slide" Target="/ppt/slides/slide1.xml" Id="R4c84db2d55d64c9f" /><Relationship Type="http://schemas.openxmlformats.org/officeDocument/2006/relationships/slide" Target="/ppt/slides/slide2.xml" Id="R5ce676d2381e469f" /><Relationship Type="http://schemas.openxmlformats.org/officeDocument/2006/relationships/slide" Target="/ppt/slides/slide3.xml" Id="R9fe98c9227cd4c70" /><Relationship Type="http://schemas.openxmlformats.org/officeDocument/2006/relationships/slide" Target="/ppt/slides/slide4.xml" Id="R8e4107d0dbe3428b" /><Relationship Type="http://schemas.openxmlformats.org/officeDocument/2006/relationships/slide" Target="/ppt/slides/slide5.xml" Id="Rbc8c92c216214d42" /><Relationship Type="http://schemas.openxmlformats.org/officeDocument/2006/relationships/slide" Target="/ppt/slides/slide6.xml" Id="R74e1d6af4b4f474e" /><Relationship Type="http://schemas.openxmlformats.org/officeDocument/2006/relationships/slide" Target="/ppt/slides/slide7.xml" Id="R390dbf097237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9009e2935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82942b204530" /><Relationship Type="http://schemas.openxmlformats.org/officeDocument/2006/relationships/theme" Target="/ppt/slideMasters/theme/theme1.xml" Id="R5a50691dc7aa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682942b20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be4048e3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5ccb84ed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f09d90614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960cfd47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36580b7d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26409cda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749c415a6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