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9a84e813f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f6f9c59b624c03"/>
  </p:sldMasterIdLst>
  <p:sldIdLst>
    <p:sldId xmlns:r="http://schemas.openxmlformats.org/officeDocument/2006/relationships" id="256" r:id="R38446fa1c6e64a7f"/>
    <p:sldId xmlns:r="http://schemas.openxmlformats.org/officeDocument/2006/relationships" id="257" r:id="R25b1634ccf984cea"/>
    <p:sldId xmlns:r="http://schemas.openxmlformats.org/officeDocument/2006/relationships" id="258" r:id="R987b08b8b2de4eb3"/>
    <p:sldId xmlns:r="http://schemas.openxmlformats.org/officeDocument/2006/relationships" id="259" r:id="R596864fa4e6446b6"/>
    <p:sldId xmlns:r="http://schemas.openxmlformats.org/officeDocument/2006/relationships" id="260" r:id="Rf519820d67b443e8"/>
    <p:sldId xmlns:r="http://schemas.openxmlformats.org/officeDocument/2006/relationships" id="261" r:id="R12328fbd853f4222"/>
    <p:sldId xmlns:r="http://schemas.openxmlformats.org/officeDocument/2006/relationships" id="262" r:id="R924403ce77c647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6f9c59b624c03" /><Relationship Type="http://schemas.openxmlformats.org/officeDocument/2006/relationships/slide" Target="/ppt/slides/slide1.xml" Id="R38446fa1c6e64a7f" /><Relationship Type="http://schemas.openxmlformats.org/officeDocument/2006/relationships/slide" Target="/ppt/slides/slide2.xml" Id="R25b1634ccf984cea" /><Relationship Type="http://schemas.openxmlformats.org/officeDocument/2006/relationships/slide" Target="/ppt/slides/slide3.xml" Id="R987b08b8b2de4eb3" /><Relationship Type="http://schemas.openxmlformats.org/officeDocument/2006/relationships/slide" Target="/ppt/slides/slide4.xml" Id="R596864fa4e6446b6" /><Relationship Type="http://schemas.openxmlformats.org/officeDocument/2006/relationships/slide" Target="/ppt/slides/slide5.xml" Id="Rf519820d67b443e8" /><Relationship Type="http://schemas.openxmlformats.org/officeDocument/2006/relationships/slide" Target="/ppt/slides/slide6.xml" Id="R12328fbd853f4222" /><Relationship Type="http://schemas.openxmlformats.org/officeDocument/2006/relationships/slide" Target="/ppt/slides/slide7.xml" Id="R924403ce77c647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4be689cbf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c6bbe686d4a14" /><Relationship Type="http://schemas.openxmlformats.org/officeDocument/2006/relationships/theme" Target="/ppt/slideMasters/theme/theme1.xml" Id="R6421ce7fda2b46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c6bbe686d4a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16756b884e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fdd24ab47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981c1436e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f512b6e1843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31c0a2bc0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fe00bcd8d43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bff9c3226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COMPOSE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BERILD OSE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Grønvoll allé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compose@ose.email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919 665 246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COMPOSE AS</a:t>
            </a:r>
          </a:p>
        </p:txBody>
      </p:sp>
    </p:spTree>
  </p:cSld>
  <p:clrMapOvr>
    <a:masterClrMapping xmlns:a="http://schemas.openxmlformats.org/drawingml/2006/main"/>
  </p:clrMapOvr>
</p:sld>
</file>