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4f4a358a4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8993ccc2f4cbc"/>
  </p:sldMasterIdLst>
  <p:sldIdLst>
    <p:sldId xmlns:r="http://schemas.openxmlformats.org/officeDocument/2006/relationships" id="256" r:id="Ra6e7f2a6208f4dc9"/>
    <p:sldId xmlns:r="http://schemas.openxmlformats.org/officeDocument/2006/relationships" id="257" r:id="R6a49b3cabe0c4398"/>
    <p:sldId xmlns:r="http://schemas.openxmlformats.org/officeDocument/2006/relationships" id="258" r:id="R5d6c50514c634b1f"/>
    <p:sldId xmlns:r="http://schemas.openxmlformats.org/officeDocument/2006/relationships" id="259" r:id="R7e9ca65dcab046fc"/>
    <p:sldId xmlns:r="http://schemas.openxmlformats.org/officeDocument/2006/relationships" id="260" r:id="R0fda662d22114166"/>
    <p:sldId xmlns:r="http://schemas.openxmlformats.org/officeDocument/2006/relationships" id="261" r:id="R6ef2fb96850345a8"/>
    <p:sldId xmlns:r="http://schemas.openxmlformats.org/officeDocument/2006/relationships" id="262" r:id="R8b2586c15674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8993ccc2f4cbc" /><Relationship Type="http://schemas.openxmlformats.org/officeDocument/2006/relationships/slide" Target="/ppt/slides/slide1.xml" Id="Ra6e7f2a6208f4dc9" /><Relationship Type="http://schemas.openxmlformats.org/officeDocument/2006/relationships/slide" Target="/ppt/slides/slide2.xml" Id="R6a49b3cabe0c4398" /><Relationship Type="http://schemas.openxmlformats.org/officeDocument/2006/relationships/slide" Target="/ppt/slides/slide3.xml" Id="R5d6c50514c634b1f" /><Relationship Type="http://schemas.openxmlformats.org/officeDocument/2006/relationships/slide" Target="/ppt/slides/slide4.xml" Id="R7e9ca65dcab046fc" /><Relationship Type="http://schemas.openxmlformats.org/officeDocument/2006/relationships/slide" Target="/ppt/slides/slide5.xml" Id="R0fda662d22114166" /><Relationship Type="http://schemas.openxmlformats.org/officeDocument/2006/relationships/slide" Target="/ppt/slides/slide6.xml" Id="R6ef2fb96850345a8" /><Relationship Type="http://schemas.openxmlformats.org/officeDocument/2006/relationships/slide" Target="/ppt/slides/slide7.xml" Id="R8b2586c15674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71429dd81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2499bd2124131" /><Relationship Type="http://schemas.openxmlformats.org/officeDocument/2006/relationships/theme" Target="/ppt/slideMasters/theme/theme1.xml" Id="R2f027b150255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2499bd21241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0ec56a016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1ff657fd9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c8ce0bd14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4e9ac07b1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0f241bf0a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33e5bc98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820897f0740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 VENUE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 VENUE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 VENUE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 VENUE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 VENUE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 VENUE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4 890 964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5 028 890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 VENUE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PEIMAN CYRUS JAVADI PARSA  –  95,8 %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DARIUSH JAVADI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 VENUE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pparsa@ecit.com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919 663 065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 VENUE AS</a:t>
            </a:r>
          </a:p>
        </p:txBody>
      </p:sp>
    </p:spTree>
  </p:cSld>
  <p:clrMapOvr>
    <a:masterClrMapping xmlns:a="http://schemas.openxmlformats.org/drawingml/2006/main"/>
  </p:clrMapOvr>
</p:sld>
</file>