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aa045117140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bba0adb094289"/>
  </p:sldMasterIdLst>
  <p:sldIdLst>
    <p:sldId xmlns:r="http://schemas.openxmlformats.org/officeDocument/2006/relationships" id="256" r:id="R035eb869d1f04006"/>
    <p:sldId xmlns:r="http://schemas.openxmlformats.org/officeDocument/2006/relationships" id="257" r:id="Rfeffc54582434eed"/>
    <p:sldId xmlns:r="http://schemas.openxmlformats.org/officeDocument/2006/relationships" id="258" r:id="R27d76a31a2764ded"/>
    <p:sldId xmlns:r="http://schemas.openxmlformats.org/officeDocument/2006/relationships" id="259" r:id="R52e4eb517bf248ce"/>
    <p:sldId xmlns:r="http://schemas.openxmlformats.org/officeDocument/2006/relationships" id="260" r:id="Red71204fe1df45ea"/>
    <p:sldId xmlns:r="http://schemas.openxmlformats.org/officeDocument/2006/relationships" id="261" r:id="R369d380904254137"/>
    <p:sldId xmlns:r="http://schemas.openxmlformats.org/officeDocument/2006/relationships" id="262" r:id="Rbd0e9771d093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bba0adb094289" /><Relationship Type="http://schemas.openxmlformats.org/officeDocument/2006/relationships/slide" Target="/ppt/slides/slide1.xml" Id="R035eb869d1f04006" /><Relationship Type="http://schemas.openxmlformats.org/officeDocument/2006/relationships/slide" Target="/ppt/slides/slide2.xml" Id="Rfeffc54582434eed" /><Relationship Type="http://schemas.openxmlformats.org/officeDocument/2006/relationships/slide" Target="/ppt/slides/slide3.xml" Id="R27d76a31a2764ded" /><Relationship Type="http://schemas.openxmlformats.org/officeDocument/2006/relationships/slide" Target="/ppt/slides/slide4.xml" Id="R52e4eb517bf248ce" /><Relationship Type="http://schemas.openxmlformats.org/officeDocument/2006/relationships/slide" Target="/ppt/slides/slide5.xml" Id="Red71204fe1df45ea" /><Relationship Type="http://schemas.openxmlformats.org/officeDocument/2006/relationships/slide" Target="/ppt/slides/slide6.xml" Id="R369d380904254137" /><Relationship Type="http://schemas.openxmlformats.org/officeDocument/2006/relationships/slide" Target="/ppt/slides/slide7.xml" Id="Rbd0e9771d093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be6b745e8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a52fcd8a04fda" /><Relationship Type="http://schemas.openxmlformats.org/officeDocument/2006/relationships/theme" Target="/ppt/slideMasters/theme/theme1.xml" Id="Re9c08ecfd4ea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a52fcd8a04f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64c3dbce5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36c027de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c852dcaf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f4e01e4184a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b83abbadf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50687344d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6a9ff2fd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R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GUTTELVIK STIG-ROAR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R G HOLDING AS</a:t>
            </a:r>
          </a:p>
        </p:txBody>
      </p:sp>
    </p:spTree>
  </p:cSld>
  <p:clrMapOvr>
    <a:masterClrMapping xmlns:a="http://schemas.openxmlformats.org/drawingml/2006/main"/>
  </p:clrMapOvr>
</p:sld>
</file>