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004f861cd641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6afaeb07064af4"/>
  </p:sldMasterIdLst>
  <p:sldIdLst>
    <p:sldId xmlns:r="http://schemas.openxmlformats.org/officeDocument/2006/relationships" id="256" r:id="R9ce696380e5c47c1"/>
    <p:sldId xmlns:r="http://schemas.openxmlformats.org/officeDocument/2006/relationships" id="257" r:id="R45b1c20b051743da"/>
    <p:sldId xmlns:r="http://schemas.openxmlformats.org/officeDocument/2006/relationships" id="258" r:id="R62afe938f3d94f58"/>
    <p:sldId xmlns:r="http://schemas.openxmlformats.org/officeDocument/2006/relationships" id="259" r:id="Rfc8ed118561746b1"/>
    <p:sldId xmlns:r="http://schemas.openxmlformats.org/officeDocument/2006/relationships" id="260" r:id="R5e68f74e65134a1d"/>
    <p:sldId xmlns:r="http://schemas.openxmlformats.org/officeDocument/2006/relationships" id="261" r:id="R1b5742a8a7d24d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afaeb07064af4" /><Relationship Type="http://schemas.openxmlformats.org/officeDocument/2006/relationships/slide" Target="/ppt/slides/slide1.xml" Id="R9ce696380e5c47c1" /><Relationship Type="http://schemas.openxmlformats.org/officeDocument/2006/relationships/slide" Target="/ppt/slides/slide2.xml" Id="R45b1c20b051743da" /><Relationship Type="http://schemas.openxmlformats.org/officeDocument/2006/relationships/slide" Target="/ppt/slides/slide3.xml" Id="R62afe938f3d94f58" /><Relationship Type="http://schemas.openxmlformats.org/officeDocument/2006/relationships/slide" Target="/ppt/slides/slide4.xml" Id="Rfc8ed118561746b1" /><Relationship Type="http://schemas.openxmlformats.org/officeDocument/2006/relationships/slide" Target="/ppt/slides/slide5.xml" Id="R5e68f74e65134a1d" /><Relationship Type="http://schemas.openxmlformats.org/officeDocument/2006/relationships/slide" Target="/ppt/slides/slide6.xml" Id="R1b5742a8a7d24d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7b319d929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705be565842a8" /><Relationship Type="http://schemas.openxmlformats.org/officeDocument/2006/relationships/theme" Target="/ppt/slideMasters/theme/theme1.xml" Id="Rbc77c1a9b7dc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705be565842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5d443f31f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74513e4a49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7ee962d2c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0665f67ca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9eeeaa4f549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75130ed2f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R 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Joenget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919 577 320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