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596ec45a6e41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04705ce1ba42f5"/>
  </p:sldMasterIdLst>
  <p:sldIdLst>
    <p:sldId xmlns:r="http://schemas.openxmlformats.org/officeDocument/2006/relationships" id="256" r:id="R256a5841e8ab442b"/>
    <p:sldId xmlns:r="http://schemas.openxmlformats.org/officeDocument/2006/relationships" id="257" r:id="R2e26a3f8577f43f9"/>
    <p:sldId xmlns:r="http://schemas.openxmlformats.org/officeDocument/2006/relationships" id="258" r:id="R86c1f135a1584b87"/>
    <p:sldId xmlns:r="http://schemas.openxmlformats.org/officeDocument/2006/relationships" id="259" r:id="R102b8cea52384348"/>
    <p:sldId xmlns:r="http://schemas.openxmlformats.org/officeDocument/2006/relationships" id="260" r:id="R3a0c6d845c264b7f"/>
    <p:sldId xmlns:r="http://schemas.openxmlformats.org/officeDocument/2006/relationships" id="261" r:id="R1cb1dbd340e149bc"/>
    <p:sldId xmlns:r="http://schemas.openxmlformats.org/officeDocument/2006/relationships" id="262" r:id="Rbceb03291494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04705ce1ba42f5" /><Relationship Type="http://schemas.openxmlformats.org/officeDocument/2006/relationships/slide" Target="/ppt/slides/slide1.xml" Id="R256a5841e8ab442b" /><Relationship Type="http://schemas.openxmlformats.org/officeDocument/2006/relationships/slide" Target="/ppt/slides/slide2.xml" Id="R2e26a3f8577f43f9" /><Relationship Type="http://schemas.openxmlformats.org/officeDocument/2006/relationships/slide" Target="/ppt/slides/slide3.xml" Id="R86c1f135a1584b87" /><Relationship Type="http://schemas.openxmlformats.org/officeDocument/2006/relationships/slide" Target="/ppt/slides/slide4.xml" Id="R102b8cea52384348" /><Relationship Type="http://schemas.openxmlformats.org/officeDocument/2006/relationships/slide" Target="/ppt/slides/slide5.xml" Id="R3a0c6d845c264b7f" /><Relationship Type="http://schemas.openxmlformats.org/officeDocument/2006/relationships/slide" Target="/ppt/slides/slide6.xml" Id="R1cb1dbd340e149bc" /><Relationship Type="http://schemas.openxmlformats.org/officeDocument/2006/relationships/slide" Target="/ppt/slides/slide7.xml" Id="Rbceb03291494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55435320254b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9508f13844943" /><Relationship Type="http://schemas.openxmlformats.org/officeDocument/2006/relationships/theme" Target="/ppt/slideMasters/theme/theme1.xml" Id="R981f5d6120eb42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09508f1384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385118675d49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dbaefb77545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93168cd0a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1314e679342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2b1399b3741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48746ec6543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621a5512545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MOREDUN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33 052 405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1 431 047 120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1 531 980 705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STEENSLAND-BRUN MICHAEL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919 576 200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MOREDUN HOLDING AS</a:t>
            </a:r>
          </a:p>
        </p:txBody>
      </p:sp>
    </p:spTree>
  </p:cSld>
  <p:clrMapOvr>
    <a:masterClrMapping xmlns:a="http://schemas.openxmlformats.org/drawingml/2006/main"/>
  </p:clrMapOvr>
</p:sld>
</file>