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9d573dc3f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10cb4e69104ed1"/>
  </p:sldMasterIdLst>
  <p:sldIdLst>
    <p:sldId xmlns:r="http://schemas.openxmlformats.org/officeDocument/2006/relationships" id="256" r:id="R0d6e09609af74443"/>
    <p:sldId xmlns:r="http://schemas.openxmlformats.org/officeDocument/2006/relationships" id="257" r:id="Ra34902deba3a4d74"/>
    <p:sldId xmlns:r="http://schemas.openxmlformats.org/officeDocument/2006/relationships" id="258" r:id="R2f009f1839a940b0"/>
    <p:sldId xmlns:r="http://schemas.openxmlformats.org/officeDocument/2006/relationships" id="259" r:id="R793f53417e964684"/>
    <p:sldId xmlns:r="http://schemas.openxmlformats.org/officeDocument/2006/relationships" id="260" r:id="Rba61b9aa343c41f6"/>
    <p:sldId xmlns:r="http://schemas.openxmlformats.org/officeDocument/2006/relationships" id="261" r:id="R33e514b68a564f94"/>
    <p:sldId xmlns:r="http://schemas.openxmlformats.org/officeDocument/2006/relationships" id="262" r:id="R9006c53a5e1f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0cb4e69104ed1" /><Relationship Type="http://schemas.openxmlformats.org/officeDocument/2006/relationships/slide" Target="/ppt/slides/slide1.xml" Id="R0d6e09609af74443" /><Relationship Type="http://schemas.openxmlformats.org/officeDocument/2006/relationships/slide" Target="/ppt/slides/slide2.xml" Id="Ra34902deba3a4d74" /><Relationship Type="http://schemas.openxmlformats.org/officeDocument/2006/relationships/slide" Target="/ppt/slides/slide3.xml" Id="R2f009f1839a940b0" /><Relationship Type="http://schemas.openxmlformats.org/officeDocument/2006/relationships/slide" Target="/ppt/slides/slide4.xml" Id="R793f53417e964684" /><Relationship Type="http://schemas.openxmlformats.org/officeDocument/2006/relationships/slide" Target="/ppt/slides/slide5.xml" Id="Rba61b9aa343c41f6" /><Relationship Type="http://schemas.openxmlformats.org/officeDocument/2006/relationships/slide" Target="/ppt/slides/slide6.xml" Id="R33e514b68a564f94" /><Relationship Type="http://schemas.openxmlformats.org/officeDocument/2006/relationships/slide" Target="/ppt/slides/slide7.xml" Id="R9006c53a5e1f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f57cedd87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5830973c44d9c" /><Relationship Type="http://schemas.openxmlformats.org/officeDocument/2006/relationships/theme" Target="/ppt/slideMasters/theme/theme1.xml" Id="R0433b5f39d8c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5830973c44d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3f36712d6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0571d9f95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0621f3ab846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dde54657e4a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169b06364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5d167904745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1c4aae1bf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19 987 890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6 700 139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919 563 753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