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0c20c54b9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e6417e73840c9"/>
  </p:sldMasterIdLst>
  <p:sldIdLst>
    <p:sldId xmlns:r="http://schemas.openxmlformats.org/officeDocument/2006/relationships" id="256" r:id="R716af8e40e8d4082"/>
    <p:sldId xmlns:r="http://schemas.openxmlformats.org/officeDocument/2006/relationships" id="257" r:id="R323f85ee071a4a89"/>
    <p:sldId xmlns:r="http://schemas.openxmlformats.org/officeDocument/2006/relationships" id="258" r:id="Rb74130925a83465c"/>
    <p:sldId xmlns:r="http://schemas.openxmlformats.org/officeDocument/2006/relationships" id="259" r:id="R8a149cee29fd494e"/>
    <p:sldId xmlns:r="http://schemas.openxmlformats.org/officeDocument/2006/relationships" id="260" r:id="R2d4fb4d091b54c42"/>
    <p:sldId xmlns:r="http://schemas.openxmlformats.org/officeDocument/2006/relationships" id="261" r:id="R39750b22c1934311"/>
    <p:sldId xmlns:r="http://schemas.openxmlformats.org/officeDocument/2006/relationships" id="262" r:id="R00e396eaf498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e6417e73840c9" /><Relationship Type="http://schemas.openxmlformats.org/officeDocument/2006/relationships/slide" Target="/ppt/slides/slide1.xml" Id="R716af8e40e8d4082" /><Relationship Type="http://schemas.openxmlformats.org/officeDocument/2006/relationships/slide" Target="/ppt/slides/slide2.xml" Id="R323f85ee071a4a89" /><Relationship Type="http://schemas.openxmlformats.org/officeDocument/2006/relationships/slide" Target="/ppt/slides/slide3.xml" Id="Rb74130925a83465c" /><Relationship Type="http://schemas.openxmlformats.org/officeDocument/2006/relationships/slide" Target="/ppt/slides/slide4.xml" Id="R8a149cee29fd494e" /><Relationship Type="http://schemas.openxmlformats.org/officeDocument/2006/relationships/slide" Target="/ppt/slides/slide5.xml" Id="R2d4fb4d091b54c42" /><Relationship Type="http://schemas.openxmlformats.org/officeDocument/2006/relationships/slide" Target="/ppt/slides/slide6.xml" Id="R39750b22c1934311" /><Relationship Type="http://schemas.openxmlformats.org/officeDocument/2006/relationships/slide" Target="/ppt/slides/slide7.xml" Id="R00e396eaf498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106faae50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12c13aa74da8" /><Relationship Type="http://schemas.openxmlformats.org/officeDocument/2006/relationships/theme" Target="/ppt/slideMasters/theme/theme1.xml" Id="R469f940287c5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e12c13aa7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01b91142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bd81809e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39e1c615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ec884c21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980a0b09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82877502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5dd2295e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