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4cc41605a2640b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d2948147a16489e"/>
  </p:sldMasterIdLst>
  <p:sldIdLst>
    <p:sldId xmlns:r="http://schemas.openxmlformats.org/officeDocument/2006/relationships" id="256" r:id="Rc18da241ae16474c"/>
    <p:sldId xmlns:r="http://schemas.openxmlformats.org/officeDocument/2006/relationships" id="257" r:id="R0f0622671d144883"/>
    <p:sldId xmlns:r="http://schemas.openxmlformats.org/officeDocument/2006/relationships" id="258" r:id="R48d4ae8d3cda416f"/>
    <p:sldId xmlns:r="http://schemas.openxmlformats.org/officeDocument/2006/relationships" id="259" r:id="R8cdd21376c7746c0"/>
    <p:sldId xmlns:r="http://schemas.openxmlformats.org/officeDocument/2006/relationships" id="260" r:id="R9fde61f47c4b4515"/>
    <p:sldId xmlns:r="http://schemas.openxmlformats.org/officeDocument/2006/relationships" id="261" r:id="R34a7922043364e67"/>
    <p:sldId xmlns:r="http://schemas.openxmlformats.org/officeDocument/2006/relationships" id="262" r:id="Ra51f3a5e3f90434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2948147a16489e" /><Relationship Type="http://schemas.openxmlformats.org/officeDocument/2006/relationships/slide" Target="/ppt/slides/slide1.xml" Id="Rc18da241ae16474c" /><Relationship Type="http://schemas.openxmlformats.org/officeDocument/2006/relationships/slide" Target="/ppt/slides/slide2.xml" Id="R0f0622671d144883" /><Relationship Type="http://schemas.openxmlformats.org/officeDocument/2006/relationships/slide" Target="/ppt/slides/slide3.xml" Id="R48d4ae8d3cda416f" /><Relationship Type="http://schemas.openxmlformats.org/officeDocument/2006/relationships/slide" Target="/ppt/slides/slide4.xml" Id="R8cdd21376c7746c0" /><Relationship Type="http://schemas.openxmlformats.org/officeDocument/2006/relationships/slide" Target="/ppt/slides/slide5.xml" Id="R9fde61f47c4b4515" /><Relationship Type="http://schemas.openxmlformats.org/officeDocument/2006/relationships/slide" Target="/ppt/slides/slide6.xml" Id="R34a7922043364e67" /><Relationship Type="http://schemas.openxmlformats.org/officeDocument/2006/relationships/slide" Target="/ppt/slides/slide7.xml" Id="Ra51f3a5e3f90434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a7f2fae03c4a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b56c3a9335423d" /><Relationship Type="http://schemas.openxmlformats.org/officeDocument/2006/relationships/theme" Target="/ppt/slideMasters/theme/theme1.xml" Id="Rf52779d537034b5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b56c3a933542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37d38fa831458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32aedee46c4c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1b22e6b8674ee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2c4157ad424ac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5fd075ed65483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c3fd194084451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2060ff9eee401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FLATEN MASKIN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FLATEN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FLATEN MASKIN AS ble etablert [år] og holder til i Vassenden.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FLATEN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FLATEN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FLATEN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131 111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98 238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1 075 212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2 481 255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2 549 172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FLATEN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FLATEN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FLATEN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Jølstravegen 193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6847 Vassenden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919 545 003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FLATEN MASKIN AS</a:t>
            </a:r>
          </a:p>
        </p:txBody>
      </p:sp>
    </p:spTree>
  </p:cSld>
  <p:clrMapOvr>
    <a:masterClrMapping xmlns:a="http://schemas.openxmlformats.org/drawingml/2006/main"/>
  </p:clrMapOvr>
</p:sld>
</file>