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2a5edaee2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5b14a3ef14596"/>
  </p:sldMasterIdLst>
  <p:sldIdLst>
    <p:sldId xmlns:r="http://schemas.openxmlformats.org/officeDocument/2006/relationships" id="256" r:id="R281adac9147e47e5"/>
    <p:sldId xmlns:r="http://schemas.openxmlformats.org/officeDocument/2006/relationships" id="257" r:id="R6f55d2a791a44433"/>
    <p:sldId xmlns:r="http://schemas.openxmlformats.org/officeDocument/2006/relationships" id="258" r:id="R02aa79162f9b424e"/>
    <p:sldId xmlns:r="http://schemas.openxmlformats.org/officeDocument/2006/relationships" id="259" r:id="R0666f08c39774f22"/>
    <p:sldId xmlns:r="http://schemas.openxmlformats.org/officeDocument/2006/relationships" id="260" r:id="R0539eaae8caa4a80"/>
    <p:sldId xmlns:r="http://schemas.openxmlformats.org/officeDocument/2006/relationships" id="261" r:id="R79a2e044514a4651"/>
    <p:sldId xmlns:r="http://schemas.openxmlformats.org/officeDocument/2006/relationships" id="262" r:id="R64fbd999997c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5b14a3ef14596" /><Relationship Type="http://schemas.openxmlformats.org/officeDocument/2006/relationships/slide" Target="/ppt/slides/slide1.xml" Id="R281adac9147e47e5" /><Relationship Type="http://schemas.openxmlformats.org/officeDocument/2006/relationships/slide" Target="/ppt/slides/slide2.xml" Id="R6f55d2a791a44433" /><Relationship Type="http://schemas.openxmlformats.org/officeDocument/2006/relationships/slide" Target="/ppt/slides/slide3.xml" Id="R02aa79162f9b424e" /><Relationship Type="http://schemas.openxmlformats.org/officeDocument/2006/relationships/slide" Target="/ppt/slides/slide4.xml" Id="R0666f08c39774f22" /><Relationship Type="http://schemas.openxmlformats.org/officeDocument/2006/relationships/slide" Target="/ppt/slides/slide5.xml" Id="R0539eaae8caa4a80" /><Relationship Type="http://schemas.openxmlformats.org/officeDocument/2006/relationships/slide" Target="/ppt/slides/slide6.xml" Id="R79a2e044514a4651" /><Relationship Type="http://schemas.openxmlformats.org/officeDocument/2006/relationships/slide" Target="/ppt/slides/slide7.xml" Id="R64fbd999997c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c59c588b7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9c5f30f343e0" /><Relationship Type="http://schemas.openxmlformats.org/officeDocument/2006/relationships/theme" Target="/ppt/slideMasters/theme/theme1.xml" Id="R85c0dfff97754e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59c5f30f3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44a7ba49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23dcf2af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2be9eb98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dd8d597d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beb6eab7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23ddf7755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1f7e7460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SEGBÅSS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SEGBÅSS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16 055 634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TORGERSEN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HALLINGSTAD TORGERSEN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HALLINGSTAD TORGERSEN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HALLINGSTAD TORGERSEN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919 512 369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SEGBÅSS AS</a:t>
            </a:r>
          </a:p>
        </p:txBody>
      </p:sp>
    </p:spTree>
  </p:cSld>
  <p:clrMapOvr>
    <a:masterClrMapping xmlns:a="http://schemas.openxmlformats.org/drawingml/2006/main"/>
  </p:clrMapOvr>
</p:sld>
</file>