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14329a6a6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ee0a72ce14a40"/>
  </p:sldMasterIdLst>
  <p:sldIdLst>
    <p:sldId xmlns:r="http://schemas.openxmlformats.org/officeDocument/2006/relationships" id="256" r:id="Reb7463748bc44290"/>
    <p:sldId xmlns:r="http://schemas.openxmlformats.org/officeDocument/2006/relationships" id="257" r:id="R8a8836a41a3c45b1"/>
    <p:sldId xmlns:r="http://schemas.openxmlformats.org/officeDocument/2006/relationships" id="258" r:id="Rccb31717d82c4c5c"/>
    <p:sldId xmlns:r="http://schemas.openxmlformats.org/officeDocument/2006/relationships" id="259" r:id="Rc6cbd94ac10f4311"/>
    <p:sldId xmlns:r="http://schemas.openxmlformats.org/officeDocument/2006/relationships" id="260" r:id="R1abbe5bf65094576"/>
    <p:sldId xmlns:r="http://schemas.openxmlformats.org/officeDocument/2006/relationships" id="261" r:id="R0adcbf22d0e9464f"/>
    <p:sldId xmlns:r="http://schemas.openxmlformats.org/officeDocument/2006/relationships" id="262" r:id="Ra252a9384010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ee0a72ce14a40" /><Relationship Type="http://schemas.openxmlformats.org/officeDocument/2006/relationships/slide" Target="/ppt/slides/slide1.xml" Id="Reb7463748bc44290" /><Relationship Type="http://schemas.openxmlformats.org/officeDocument/2006/relationships/slide" Target="/ppt/slides/slide2.xml" Id="R8a8836a41a3c45b1" /><Relationship Type="http://schemas.openxmlformats.org/officeDocument/2006/relationships/slide" Target="/ppt/slides/slide3.xml" Id="Rccb31717d82c4c5c" /><Relationship Type="http://schemas.openxmlformats.org/officeDocument/2006/relationships/slide" Target="/ppt/slides/slide4.xml" Id="Rc6cbd94ac10f4311" /><Relationship Type="http://schemas.openxmlformats.org/officeDocument/2006/relationships/slide" Target="/ppt/slides/slide5.xml" Id="R1abbe5bf65094576" /><Relationship Type="http://schemas.openxmlformats.org/officeDocument/2006/relationships/slide" Target="/ppt/slides/slide6.xml" Id="R0adcbf22d0e9464f" /><Relationship Type="http://schemas.openxmlformats.org/officeDocument/2006/relationships/slide" Target="/ppt/slides/slide7.xml" Id="Ra252a9384010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805b336e7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31033d564438d" /><Relationship Type="http://schemas.openxmlformats.org/officeDocument/2006/relationships/theme" Target="/ppt/slideMasters/theme/theme1.xml" Id="R8a86311eaa60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31033d564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120aad57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890f4d72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e908ea087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1ae9e5252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4a96edb17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3e90fabfb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3446afdeb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